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6" r:id="rId2"/>
    <p:sldId id="256" r:id="rId3"/>
    <p:sldId id="271" r:id="rId4"/>
    <p:sldId id="272" r:id="rId5"/>
    <p:sldId id="273" r:id="rId6"/>
    <p:sldId id="274" r:id="rId7"/>
    <p:sldId id="275" r:id="rId8"/>
    <p:sldId id="27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1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0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05T11:43:15.462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2244 4318 6481,'8'10'2492,"-1"-2"-1870,-7-8 935,0 0-597,8-3-714,-4 1 404,7-3-325,-8 3 121,1 0-446,-3 1 0,2 1 0,-1 0 45,4 0 11,12 2-54,2 1 359,17 0 1,5 0-758,13 0 446,-15-2 0,7-1 1,-4 0-29,-5-1 1,1-2-22,8 1 1,5-2 0,-4 1-11,-1-1 1,1 0-711,4 0 1,7 0-1,2 0 1,-6 0 655,-11 1 1,-4 0-1,4 0 18,6 0 0,5-1 1,-1 0-1,-5 1-3,-5-1 1,-4 1-1,1 0-348,1-1 1,1 1 0,2-1 393,3-1 0,3 1 0,1-1 0,-3 0-670,2 1 1,-3-1-1,8 0 675,-8 1 0,6 0 0,5-1 1,1-1-1,-1 1 0,-4 1 1,-6 0-386,13-1 1,-7 1-1,6-1 373,-14 1 0,7 0 0,1 0 0,0 0 1,-4 0-1,-8 1 173,17-1 0,-5 1-251,-4 1 0,2 0 1,-3 0-246,6 0 1,2-1 319,-4 1 0,6 0 0,0 0 1,-6 0 37,4 0 1,0-1 23,-6 1 0,6 0 0,1-1 0,-8 1-49,2-1 1,-2 0 398,7-1 1,5 0 0,-5 0-334,-6 0 0,1 0-269,-4 1 0,7-1 0,1 1 1,-7 0 203,3-1 1,1 2-2,-7-1 1,6 1-1,-1 0 1,-7 1 422,1 0 0,-3 0-420,15 1 1,-2-1 824,-17 1 1,-1 0-829,-1 0 1,3 0-307,9 0 0,5 0 1,-3 0 308,-2 0 0,3 0-3,-5 0 1,6 0-1,1 0 1,-7-1 2,3 1 0,0-2-2,4 1 1,5-1 0,2 0 6,-8 0 0,2-1 0,1 1 1,-1 0-21,1 0 1,-1 0-1,0 0 1,0 0 25,-1 1 0,1-1 1,-2 0-1,-4 0-15,-1 2 0,-3-1 0,-5 1-496,-7-1 0,-3 0 493,0 1 0,0-1-523,29-1 548,-17 0 1,1 0-19,-12 0 0,2 0 18,20-1 1,-1-1 690,7-2-696,-21 3 0,-1 0-6,10-1 105,-15 1 0,1 1-67,-3 0 0,1 1-43,28-3-3,0 2 2,-27 1 1768,17 1-1733,-12-1-40,6 1 36,-12-1 863,-9 1-899,-13 0 540,-3 0-540,-3 0-440,-2 0-810,-5-2 3094,-4 1-3809,-6-3 1998,-12-2 1,14 3 0,-5-1-1</inkml:trace>
  <inkml:trace contextRef="#ctx0" brushRef="#br0" timeOffset="353">9821 3916 5820,'-21'2'647,"4"-1"1219,17-1-1919,-88 59-2514,52-31 2320,3-5 1,-6 4 0,8-3-1095,5 4 1577,2 5 1,13-17 0,1 2-1</inkml:trace>
  <inkml:trace contextRef="#ctx0" brushRef="#br0" timeOffset="504">9800 4127 7001,'-32'13'-614,"0"-1"1,-2 1 701,-19 11 0,3 1 0,23-12 0,-10 4 0</inkml:trace>
  <inkml:trace contextRef="#ctx0" brushRef="#br0" timeOffset="4254">7535 5525 8405,'6'5'1431,"-1"-1"-1200,23-5 0,23-7 0,11-3 1,1-1-1,-11 3-1866,-9 2 0,-4 1 1,6-1 1777,4 0 0,9-2 0,5-1 1,0 0-1,-4 1 0,-7 2 79,3-1 0,-7 1 0,10 0-126,-11 1 1,6 0 0,6 0 0,3-1-1,1 1 1,-1 0 0,-4 0 0,-5 0-274,2 1 1,-4 0-1,-2 0 1,2 0-1,5 0 171,-2 0 1,4 0-1,4-1 1,2 0-1,-1 0 1,-1 1-1,-3 0 1,-5 2-253,6-1 0,-4 2 0,-3 0 1,-2 1-1,-1-1 235,0 1 1,-2 0 0,-1-1-1,2 1 218,7 0 0,2 0 1,0 0-1,0 1-410,1 2 1,2 1 0,-3 0 0,-6 0-164,5 0 1,-3-1 377,4 2 0,3 1 0,-17 0 81,-20-2 1739,-13 0-1388,-7-1 2100,-12-1-2353,-20 1 1,-7 0-1070,-21 2 890,4-1 0,-3 1-6,12 0 0,-1 1-111,-5 1 1,-4 2-1,1-2 57,8 0 1,3 0-1,-4 0 17,2 1 0,-4 0 1,0-1-1,3 1-256,-2 0 1,2 0 0,-6 1 258,-3 1 1,-6 2 0,-3-1 0,1 1 0,6-1-370,5-2 1,4 0 0,0 0 0,-4 1 381,3-1 1,-3 0 0,-2 1 0,-1 0 0,2 0 0,2 0 35,-12 1 0,2-1 0,2 0 0,2 0-114,-4 0 0,2-1 0,-2 1 152,4-1 1,-2 1 0,0-1 0,4 0-3,5-2 0,2 0 0,-2 0 127,-3 1 1,-5 0 0,1-1 0,6 1-114,-11 0 0,3-1 21,3 1 0,-2-1 1,12 0 1344,7-3-1686,22-1 860,45-1-545,11-4 0,12-3 0,-1 1 17,-7 2 0,0-1 0,4 0-42,4-2 1,4 0-1,3-1 1,1 0 25,-7 1 0,1 0 1,2-1-1,-2 0 1,-1 1-94,4-1 1,-1 1-1,-1 0 1,4-1 51,-9 2 1,4-1 0,0 0 0,1 0 0,-2 1 0,-2-1-236,-2 2 1,-4-1 0,0 1 0,2 0 0,5 0 212,-3 0 0,5 0 1,3 0-1,2 0 0,-1 0 1,0 1-1,-3-1 1,-4 1-238,6 0 1,-4-1-1,-1 1 1,0 0-1,5 0 232,-3 0 0,5 0 0,1 0 1,1-1-1,-1 1 0,-4 1 1,-4-1-93,7 2 0,-4 0 0,-4 0 0,-3 0 205,-1 0 0,-3 0 0,0 1-187,5-1 1,-1 1-1,-7 0 1190,11 0-1316,-22 0-140,-22 0 778,-16 0-425,-27 0 0,-4-1 0,10 1 0,-3 0 0,-1 0 0</inkml:trace>
  <inkml:trace contextRef="#ctx0" brushRef="#br0" timeOffset="5389">6583 4403 7685,'-3'-10'823,"-33"-5"0,-12 1-796,20 5 0,-2 0-712,-12-3 0,-5-2 1,2 0 801,-3-3 1,3 0-331,-5-2 1,0-1 376,1-1 0,-2-3-13,10 2 0,-4-4 1,0-1-1,5 2-415,5 2 1,4 1-1,-2-2 295,-3-2 1,-3-2 0,2-2-1,7-1-13,-1-22 1,10-1-281,6 11 1,4-2 200,3 7 0,3-2 1,8-3-195,11 2 1,10-4 0,5-1 0,0 3-1,-2 4 147,1-3 0,-1 6 0,4-4 80,1 1 1,4-5-1,3 0 1,1 2 0,0 7-141,5 6 0,2 6 0,0 3 0,-1 1 116,5-3 1,-1 2 0,3 1 14,-2 1 1,4 0 0,0 2-1,-2 2 31,0 2 1,-1 2 0,6 4-171,-9 3 0,6 2 0,2 1 0,2 2 0,-3 0 0,-4 0 130,3 2 1,-5 0 0,0 1-1,5 2 6,-5-1 0,5 0 1,2 2-1,0 0 1,-3 3-1,-5 4-227,7 8 0,-4 5 1,-3 2-1,-3-1-133,2 2 1,-3 0-1,0 4 330,-5-2 1,2 3-1,-3 1 1,-5-1 69,-6-1 0,-4 0 0,-4 6 0,-3 7 0,-3 7 0,-3 1 0,-3-4 0,-2-8 0,-4-2 0,-2 3 0,-1 3 0,-2 5 0,-3-1 0,-4-8 458,-17 3 0,-6-7 144,-3-1 0,-4-2-73,-3-3 1,-2-2 233,-4-3 0,-1-2-185,-1-3 0,-8-2-358,15-9 0,-6 0 1,-4-1-1,1 0 0,4-1-425,-9 1 1,4-2 0,-5 1 210,6-2 1,-5 1 0,-1-1 0,1-1 0,6-1 114,-5-2 1,6-3-1,-4 0-94,-2-3 0,-3 0 1,-1-1-1,3-2-124,-2-1 0,3-1 0,-2-1 77,5 0 1,-2 1-1,0-4 1,1-4-7,-1-7 1,0-6 0,3-2 0,5 2 163,6 3 0,4 1 0,0-4-165,-2-1 1,-3-5-1,3 0 1,10 2-78,8-8 0,8 1-22,3-2 0,5-1 8,5-1 1,5 1-32,5-3 1,5 2-102,6-2 1,6 0-741,8 4 0,7-2 0,3 2 978,-4 8 0,4 0 0,0 2 0,-3 1 0,0-3 0,-2 1 0,0 3 0,-1 7 0,1-1 0,0 0 0</inkml:trace>
  <inkml:trace contextRef="#ctx0" brushRef="#br0" timeOffset="11319">3450 6392 13137,'7'2'1078,"-1"0"-1013,-6-2 2491,0 0-2228,-4-10-82,4 7-81,-2-7-16,5 9-46,0 1 46,21 0-149,-3-1 0,22 1-1312,-5 0 1309,8 0-25,8 0 24,-24 0 0,1 0-10,1 0 0,5 0-2,12-1 0,9 0 0,-4-1-46,-1 2 1,2-1-455,2-1 0,5 0 0,-5 1 512,-8 0 0,-3 0-984,1 0 0,-1 1 821,-1-1 1,-1 1 2,-2-1 0,-1 1 1,-2 0 1,-1 0 0,-3 0 0,1 0-1175,5-1 0,3 0 0,-4 0 267,-8 1 1,0-1 509,20-1 0,-5 0-736,-23-1 1541,-2-3 0,-11 3 1,-1-1-1</inkml:trace>
  <inkml:trace contextRef="#ctx0" brushRef="#br0" timeOffset="12040">3323 7430 10821,'11'6'863,"-3"0"-645,-8-6 272,0 0 87,61-1-269,-25 0-209,7 1 0,10-1 0,-5 1-2197,-13-1 0,-1 1 2080,23-1 0,0-1 15,-22 1 0,-3-1 95,0 0 1,2-1-727,10 0 0,1 0-1091,7-1 0,0 0 676,-11 1 1,-2 0 620,5-1 0,-9 0 1,-18 3-1,-3-1 0</inkml:trace>
  <inkml:trace contextRef="#ctx0" brushRef="#br0" timeOffset="14855">3133 8784 10202,'-10'-12'3083,"3"3"-2603,7 9 2406,0 0-2844,3-1-36,-1 0-6,2 0-280,2 1 322,10 0 31,4 0-48,13 1-25,4 0-425,8 1 419,7 0-14,-23-1 1,3 0 8,19 0 0,5-1 31,-11 1 1,2-1-1,0 1-988,1-1 1,1 0-1,0 0 983,3 0 0,0-1 0,2 0-17,-8 0 1,1-1 0,0-1 0,-2 1 1,5 0 0,-2-1 0,3 0 0,-3 0 0,3 0 0,1 0 0,0 0-7,2-1 1,1 1 0,0 0-1,2 0-461,-9 1 1,1-1 0,1 1 0,0 0 0,-1 0 450,1 0 1,0 0 0,-1 0 0,1 0 0,-1 1-372,10-1 0,1 0 0,-2 1 0,-4 0 387,0 1 0,-3 0 0,-1-1-157,0 1 1,-1 0-1,0 0 143,-3 1 0,1-1 0,-2 0 1,-2 1 0,-1 0 0,3 0-24,4 1 0,5 1 1,-1 0-1,-4-1 106,-6 1 1,-4-1 0,3 0-69,18 2 0,3 1 0,-8-2 18,-15 0 0,-4-1-15,-1-1 0,-2 1 938,27 1-880,-9-1 1932,-10-1-1825,-2 0 140,-15-1-115,-5 1 1270,-14-1-1188,-5 0-8528,0 0 8253,-2 0 0,1 0 0,-2 0 0</inkml:trace>
  <inkml:trace contextRef="#ctx0" brushRef="#br0" timeOffset="16439">3217 9737 12059,'4'2'1367,"-2"0"-1028,-2-2-294,75-13-926,-34 7 0,6 0 0,4-1 0,-3 1 964,8-2 0,0-1 0,5 1-52,-13 2 0,6 0 1,1 0-1,1 1 0,-3-1 1,-6 2-489,10-1 1,-6 0-1,3 1 457,1 0 0,3-1 0,0 1 0,-3 0-18,1 0 0,-2 0 1,7 0-245,-8 1 0,5-1 1,4 0-1,1 1 0,-3-1 1,-4 1 240,4 0 1,-5 1 0,0-1 0,5 0-171,-3 1 1,4-1 0,3 0 0,-1 0 0,-3 1 0,-5 0 103,-5 0 0,-5 2 1,-1-1-1,3 0-41,0 1 0,3 0 1,1 0-1,-2-1 1,-2 1-21,12 0 0,-2 0 0,0 0 147,-6 0 1,1 0 0,0 1-1,-2 0-1657,8 1 1,-2 1 0,-6 0 1657,-6 0 0,-2 0 0,11 1 0,-10 0 0,-30-2 0</inkml:trace>
  <inkml:trace contextRef="#ctx0" brushRef="#br0" timeOffset="22815">3408 13039 10150,'8'4'2220,"-1"-1"-1654,-7-3-93,0 0-560,59-2 267,-17 2-697,0-1 0,9 0 0,-3 1 686,-1 0 1,-1 0-99,-3 0 0,4 0 0,4 0-27,-5 0 1,5 0 0,2-1 0,0 1 0,0 0-32,-1 0 1,-1 0-1,0 0 1,1 0-1,2 0-354,-2 0 0,2 0 0,1 0 0,-1 0 1,0 0-1,-1 0 332,3 0 0,-1-1 0,0 1 0,-2 0 0,-2 0-445,2-1 1,-3 1-1,0-1 1,1 1 413,1-1 0,1 0 0,0 0 0,-1 0-159,0 0 1,0 0-1,1 0 1,4-1 54,-8 2 1,3-1 0,2 0 0,2 0 0,0 0-1,-2 1 1,-3-1-273,7 1 0,-2 0 1,-2 0-1,0 0 1,2 0 244,-2 0 0,3 0 0,0 0 1,-1 0-1,-2 0 0,-6 1-163,12 1 1,-5 0 0,-8 1 366,-8 0 0,-5 1-1646,17 3 2066,-24-1 0,-13-4 0,-11 0 0</inkml:trace>
  <inkml:trace contextRef="#ctx0" brushRef="#br0" timeOffset="62312">2244 5482 8035,'0'6'3178,"2"50"-2769,1-15-2217,0-1 1,1 8 0,0-2 1920,1 1 0,0 0 84,0-2 1,0 3 0,0-2-93,2 9 0,0 2-281,-2-14 0,1 3 0,0 1 0,-1-3 208,0 5 1,0-1 0,1 2-6,-1-2 1,0 4-1,0 0 1,-1-3-411,-1 4 0,0-2 0,-1 1 383,-1 4 0,1 0 0,-1 2-12,-1-13 1,1 1 0,-1 1 0,-1-1-17,0 3 1,0 1 0,-2-1 0,1 1-40,0 1 1,-1-2 0,0 3-1,-1 5-109,-2-7 0,0 5 0,-1 4 0,-1 1 0,0 0 0,0-2 1,0-2 176,0 1 0,-1-3 1,0 0-1,0 0 1,0 0-1,0 2 13,0-1 0,0 2 1,-1 0-1,1 1 1,-1-1-1,0-2 1,-1-1 67,0-1 0,-2 0 0,1-1 0,-1-2 0,0-4 0,2-2-140,-4 8 1,1-5 0,-1 2 78,1-6 0,0 2 0,0-1 0,1-4 632,-5 9 0,0-1-587,2-5 0,-1 4 1,1-5-104,3-5 1,0 0 305,-6 13 0,3-4-638,10-14 2355,2-16-2313,3-5 3455,3-10-2938,24-23-145,-5 4-265,23-21 265,-10 9-42,5-2 0,2 1 114,2 5-16,3 7 189,2 21 0,2 7-187,-16 2 1,-1 4-599,1 2 0,4 3 0,-4 5 615,-3 14 1,-3 6-1,-2 0-999,-5-7 0,-1 0 0,-1 3 899,0 0 0,1 4 1,-2 0-1,-2-2-17,-2 3 1,-2-1 0,-3 5-295,-2 3 0,-1 7 0,-1 3 0,-2-1 1,0-5 299,-1-7 0,-1-3 0,-1-1 0,-1 5-206,0-2 1,1 3 0,-2 3 0,0-1 0,-1-3 0,0-4 253,-6 13 0,-1-6 1,0 1-180,-1 1 0,0 1 0,-1-1 184,1 1 1,-1 0 0,0-1 18,1 0 0,-1 0 0,1-1-22,0-2 1,0-1 0,1 5-86,1-6 0,0 4 1,1 2-1,0-2 1,1-4-134,-1 5 0,1-4 1,1 3-32,-1 3 0,0 5 0,1-2 0,2-9 39,2 0 0,3-6-1279,5 10 1,1-2 663,-3-18 0,2-2 766,6 9 0,0-6 0,-4-15 0,1-4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05T11:44:51.608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22246 9927 9914,'4'6'414,"23"-4"1,10-4-572,8-2-903,6 0 0,7 0 1148,-13-1 1,2 0 0,-1 0-69,-6 2 1,-2-1 0,5 1-33,8-1 1,5-1 0,4 1 0,1 1-80,-4 1 0,3 1 1,1 1-1,-2 0 0,-2 0-743,-3-1 0,-3 0 0,0 1 0,2 0 729,-2 1 1,4-1 0,-1 1 0,-3 1 0,-6 0-1082,13 2 0,-8 1 1010,-4 0 1,-4 0 0,-6-2-1,-5 1 1,6 0 0</inkml:trace>
  <inkml:trace contextRef="#ctx0" brushRef="#br0" timeOffset="350">21865 10816 9556,'36'1'191,"-1"1"0,-7-1 1,8-1-17,2-2 0,12-2 0,8-2 0,6 0 0,2-1 0,-2 0 0,-4 1 0,-8 1-1598,9 0 1,-8 1 0,1 0 0,7 0 1386,-13 0 1,5 0 0,4 0 0,3-1 0,0 0 0,0 1 0,-4 0 0,-3 1 0,-7 0-358,12 1 1,-7 1-1,-3 0 1,2 0 214,1 0 1,0 0 0,0 1 0,0-1-5,-2 1 0,-1-1 1,2 1-1,0 0 182,-1 0 0,2 0 0,1 0 0,-3 0 0,-5 0 0,16 0 0,-3 0 0,-12 0 0,0 0 0,0 0 0</inkml:trace>
  <inkml:trace contextRef="#ctx0" brushRef="#br0" timeOffset="1200">22035 5948 12050,'1'9'1221,"-1"-2"-1221,58-12-5528,-2-1 5641,-13 2 1,11-2 0,7 0 0,0 1 0,-7 0-348,-6 0 0,-5 2 1,2-1-1,3 0 234,2 0 0,5 0 0,3-1 0,0 0 0,-2 1 0,-4 0-112,7 1 0,-3 0 0,-2 1 0,2 0 77,-9 0 1,1 0 0,0 1 0,1 0 0,-1-1-254,2 1 0,-1 0 1,1 0-1,0 0 1,0 0 42,-1 1 1,-2-1 0,2 1 0,1-1 0,3 1 244,0 1 0,6-1 0,1 1 0,1 0 0,-1 0 0,-5-1 0,-6 1 0,12-1 0,-7 1 0,3-1 0,-6 1 0,1 0 0,-1 0 0,0 1 0,1-1 0</inkml:trace>
  <inkml:trace contextRef="#ctx0" brushRef="#br0" timeOffset="5239">16447 10753 6840,'10'1'2609,"-2"1"-2491,-8-2 1021,0 0-4992,58 0 3953,-27 0-13,8 0 0,5 0 592,-4 0 0,-1-1-448,-5 1 0,7-1-152,4 1 1,13 0 0,8-1 0,2 1 0,-3-1 0,-9 1-677,-7 0 1,-6-1-1,1 1 1,6 0 546,-2 0 1,6-1 0,4 1 0,1 0 0,0 0-1,-3 0 1,-4 1-182,2 0 0,-3 0 1,-2 1-1,-1-1 1,-1 1-336,1-1 1,-3 1-1,1 0 1,5 0 565,-4 0 0,7 1 0,2 0 0,1 1 0,-2-1 0,-5 0 0,-7-1 0,1 1 0,-7-1 0,3 1 0,7 0 0,0 1 0,0-1 0,0 0 0</inkml:trace>
  <inkml:trace contextRef="#ctx0" brushRef="#br0" timeOffset="6252">22013 14647 8651,'12'5'602,"-3"-2"-3432,24-7 0,8-5 2894,17 2 204,-18 3 0,14 1 0,9-1 0,5 0 0,0 1 0,-5-1 0,-8 2-524,-1-1 1,-6 1 0,1 0 0,6 0 255,-8 0 0,3 1 0,4-1 0,1 1 0,3-1 0,0 1 0,0-1 0,0-1-21,-2 0 0,4-1 0,2 0 0,0 0 0,-1-1 0,-2 1 0,-2 0 0,-5 0 0,-6 1 0,7 0 0,-9 1 1,0-1-1,7 0 0,7-1 0,0-1 0,0 0 0,1 1 0,-1-1 0,0 1 0,1-1 0</inkml:trace>
  <inkml:trace contextRef="#ctx0" brushRef="#br0" timeOffset="6836">29063 10393 1980,'52'0'-28,"0"0"0,0 0 1,0 0-1,1 0 1,0 0-1,1-1 1,4-1 11,-8-1 0,2 0 0,1-2 0,3 1 0,2-1 0,1 0 16,-7 2 0,3-1 0,2 0 0,1 0 0,1-1 0,-1 1 0,-1 0 0,-2 0 0,-3 0 0,5 0 0,-3 0 0,-2 0 0,0 0 0,0 0 0,1 0 0,6-1 0,0 1 0,0 0 0,0 0 0,0-1 0,0 1 0</inkml:trace>
  <inkml:trace contextRef="#ctx0" brushRef="#br0" timeOffset="16247">2032 4593 11392,'-3'-10'1297,"0"1"-1079,3 9 410,0 0-799,-11-16 325,17 19 54,-2-5 97,26 31-1861,-2 7 0,3 7 1603,-8-2 1,-1 5-1,0 1-46,1 1 0,0 1 0,-2 3 6,-4-8 0,-2 3 0,-1 0 0,-2-1-763,0 5 0,-3 0 0,-1 0 726,0 3 0,-1 1 0,-1 0-440,-1 1 1,-1 0-1,-1 1 422,0-4 1,-1 1 0,-1 5-227,-3-8 0,-1 5 1,0 1-1,-2-1 0,2-5 261,-1 5 0,-1-5 0,0 3 159,-1 2 1,-1 5 0,0-2 0,-2-7-116,-5 8 0,-1-8-27,5-15 0,0-2 18,-2 5 1,0-5 30,0-3 1411,1-8-1489,7-12 1553,0-5-1752,5-9 8,3-4-118,3-5 2967,6-4-2736,5-2 167,23-2 1,7 4 5,7 4-342,-1 3 0,0 10 331,-25 11 0,-3 7 4,1 7 0,-1 4-1257,1 8 1,-2 4 1225,0 4 0,-1 10-16,-9-11 0,-1 8 0,0 4 1,-1 0-1,-2-6-452,-1-5 1,-1-4 0,-1 0 0,1 5 444,0 7 0,1 6 0,-1 2 0,-1-3 0,-2-7-175,-3 0 1,-1-5 0,-2 1 163,-1-3 0,-1 1 0,0 0 0,-1-2-1,1-1 0,0-3 0,-1 2-42,-1 6 0,-1 1 1,1-2-890,0-4 1,1-2-1,1-4-4,1-2 0,0-1-7,1 12 0,2-5 945,8-16 0,-4-13 0,1-6 0</inkml:trace>
  <inkml:trace contextRef="#ctx0" brushRef="#br0" timeOffset="17605">2180 9631 2445,'11'10'1492,"-2"-1"1120,-9-9-1758,0 0-231,0-10-760,1 12 274,7 13-92,2 18-638,-2-5 0,0 4 590,0 0 0,-2 6-184,-1 5 0,-2 10 1,0 1-1,0-4-55,0-3 1,-1-3 0,0 5 145,0 6 0,0 7 1,-1-1-1,-1-5-371,-1-9 0,-1-4 0,0 0 351,0 0 0,0-1 1,-1 0 28,-1 16 0,-2 1 84,2-14 0,0 1 1,-1-1-158,0-3 0,0-1 0,-1-2 210,0 11 0,0-4-4,1-9 1,0-8 1449,2-16-1496,2-7 2092,1-4-2038,24-29 38,-4 10 1768,22-23-1561,8 14-153,-9 12 1080,14 2-781,-15 23-50,-3 22 0,0 12-375,-16-10 1,-2 3 0,0 1-541,5 7 1,0 2-1,-4 0 546,-5 0 0,-4 0 1,-2-2-23,-2 8 0,-4-2 10,1 1 0,-3-1-14,-2-2 0,-4 3-543,-4 2 1,-2 6 0,-1-6-841,1-1 1,-2-2 713,0-2 0,-1 2 0,1-6 669,1-6 0,1-8 0,1 0 0,-1 0 0</inkml:trace>
  <inkml:trace contextRef="#ctx0" brushRef="#br0" timeOffset="18210">2053 14224 10986,'14'8'916,"-3"-2"1431,-11-6-2193,39 70-2972,-25-24 1,0 6 2793,3-7 1,2 2 0,-2 1-11,-5 2 1,-3 0-1,-1-2 176,-1-8 0,-1-1 0,1 3-284,0 11 1,0 6 0,0 1 0,0-6-77,-2-6 1,0-4 0,0 3 187,0 3 1,1 4-1,-1 0 1,-1-6-75,-1 12 1,-1-8 63,-1-14 1,0-2 38,-1 5 0,0-2-2160,0 4 1571,0-23 994,0-3-812,0-18 830,4-6-422,2-5 182,8-8 1451,4-3-1111,6 5 0,3 2 1779,8-1-1856,22 6-112,-22 30-1292,-9 11 0,-2 7 918,-4-5 1,-2 2-70,7 16 1,-3 2-167,-9-10 0,-3 3-8,-3 6 1,-3 7-1,-2-4-38,-1-3 0,-3-1-343,0 0 1,-1 4 0,-2-7 140,-4-13 1,-1-3-1000,-7 22 1323,2-4 0,7-27 0,3-2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05T11:46:13.050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9123 3556 6585,'-21'-2'1764,"5"0"-1792,16 2 28,0 0 81,-55 4 1070,6 0-1042,14-2 0,-1 1 154,-13 1 65,33-3 218,-4 1 944,0-1-1308,9-1-129,-1 0-3,9 0-50,3 0 3,5 0 757,11 0-248,2 0-134,11 0-118,-3 0-162,28 0-92,-6 0-6,-15 1 0,6-2 43,7-2 1,5-2 0,-2 1-1004,4 1 0,0-1 958,-10 1 1,4-2 0,1 1-1,-5 0-594,-1 0 1,-2 1 0,-1 0 592,5 0 0,0-1 0,0 1 2,3-1 0,-1 0 0,2-1-553,1 1 0,0 0 0,1 0 570,-1 0 1,0-1 0,6 1-11,-3 0 1,7 0 0,2 0 0,-1 1 0,-5-1-429,-8 2 1,-3-1-1,0 1 1,3-1 421,6 0 0,5 1 0,1-1 0,-2 0 0,-7 1-1,-3 1 0,-5 0 0,2 0-86,15 1 1,2-1 0,-3 1 75,-13-1 0,-3 1 0,2-1 11,9 1 0,1 0 0,1-1 5,2-1 1,0 0 0,-5 1 16,-4-1 0,-1 0-22,-2 0 0,1 0 0,-8-1 576,0 1-845,-14-1 134,-11 1 18,-7 0 1102,-5 1-5169,-8-2 4843,-3 1 0,0 0 0,1 0 1</inkml:trace>
  <inkml:trace contextRef="#ctx0" brushRef="#br0" timeOffset="117">12002 3429 8116,'3'9'2190,"0"-1"-2190,-3-8-166,0 0 1,0 0 0</inkml:trace>
  <inkml:trace contextRef="#ctx0" brushRef="#br0" timeOffset="4467">11748 4699 9390,'9'5'2403,"-2"-1"-2277,-7-4 1700,0 0-1689,13 0 34,-5 0 0,12 0-48,12-1-14,9 1 311,13-2-1933,-9 0 1,1 0 1513,-11 1 1,1-1-39,15 0 1,4 0 48,-12 0 0,1 1 1,2 0-610,5-1 0,2 1 0,0 0 597,0 0 0,1 0 0,-1 1 0,0-1 0,0 1 0,-3-1-3,6 1 0,-2 0-838,0 0 1,1 0 840,-1 0 0,1 0 14,-4 0 0,5 0-12,-7 0 0,6 0 1,1 0-1,-4 0-1,-5-1 1,-3 1 0,4-1-177,4 1 0,6-1 0,-1 1 0,-5-1 178,-8 0 0,-4 0 0,0 0 14,2 0 1,0 0 0,1 1-18,0-1 0,1 0 0,0 0 0,0 1 0,0-1 0,1 1 1,-2 0 1,0 0 0,5-1-52,-2 1 0,4 0 0,3 0 0,-1 0 1,-5 0 48,7 0 0,-4 0 0,3 0 1,5 0 0,5 0 0,0 0 0,-8 0 122,6 0 0,-6 0-124,0 1 1,2-1 131,-6 1 1,2 0 0,-2 0-134,5 0 1,3 0-86,-5 0 0,7 0 0,1-1 0,-4 1 88,-2-1 1,-2 0 0,0 0 91,-5 1 0,1-1 0,0 0 0,-3 0-92,3 0 0,-3 0 0,-3-1-4,4 1 0,-1-1 1,-1 1 0,0-1 476,-2 1 0,2-1-463,-8 1 1,3 0-1,2 0-23,8 0 0,2 0 0,-2 0-176,-8 0 0,0 1 0,-1-1 189,5 0 0,1 1 0,-6-1 0,-6 1 0,-4 1 453,1-1 1,0 1-454,-2-1 0,2 1 384,24 1 1,3 1-389,-12-1 0,1-1 1,10 2 0,-2 0-1,-17-1 0,-4 0-77,13 2 75,-4 0 0,-3 0-259,-8-1 0,-2 0 167,1 0 25,15 1 40,-41-4 2367,-3-1-2415,-3 0-1266,0 0-137,-6-2 944,0-1 540,-12-7 0,10 5 0,-5-2 0</inkml:trace>
  <inkml:trace contextRef="#ctx0" brushRef="#br0" timeOffset="12003">12171 5948 6938,'4'2'3768,"-2"0"-2289,-2-2-925,-57-8-103,28 3-110,-7-1 1,-8-2 0,0-2-55,-11-6 0,1-2-1131,-1 1 0,1-1 844,-4-3 0,6-1 0,21 7 0,4-1 0,0 1 0,-1-3-82,-15-16 0,1-7-4,11-5 1,3-3-471,-4 3 1,4-1 510,12 1 0,9 2-45,16-2-44,8 1-3,14 1 79,1 13 1,8 0 0,4 3 0,8 0 0,-2 2-466,-8 2 1,-2 2 0,6 0 495,-3 4 0,5-1 0,2 1 0,-1 1 0,-6 3 12,2 0 0,-5 3 1,7 1 4,-3 0 1,5 1 0,5-1-1,1 1 1,0 2 0,-3 1-17,8 1 1,-1 3 0,-1 1 0,1 0 0,0 0-254,0-1 1,0 0-1,0 0 1,0 1 0,-2 2 266,-2 2 1,-1 1 0,0 1-1,-4 2 1,-5 1-7,-1 3 0,-6 1 1,0 2-668,17 8 1,-1 3 639,-5 2 0,-3 2-329,-3 1 1,-3 3 349,-10-1 1,0 3 0,-3 0 108,1 5 1,-3 1-123,4 12 1,-6 0 3,-14-16 1,-4-2 32,-2-1 0,-3-1 10,-5-1 0,-3-1 79,-3-2 1,-2-2 46,-5-1 0,-5-2 506,-15 8 1,-10-2-522,9-12 0,-4 0 0,-2-1 1,2 0-71,-6 3 0,2-1 1,-4-1-35,3-3 1,-2 0-1,-1-1 1,1-2 40,3-1 0,0-2 0,0-1 0,3 0-57,-4 0 0,1 0 0,-5 0 18,6-2 1,-6 0 0,-3 0-1,0 0 1,1-1 0,4-1-32,-5-1 1,4-1 0,1-1 0,-3 0 10,4 0 1,-3 1-1,0-1 1,2-1-1,4-2-109,-11-1 0,4-3 0,5-1-65,-1-4 0,3-3-100,2 0 1,2-3 99,3 1 1,1-5-1275,3-6 1,-2-6-1,5 2 1449,3 4 0,3-1 0,-10-11 0,8 4 0,18 16 0</inkml:trace>
  <inkml:trace contextRef="#ctx0" brushRef="#br0" timeOffset="37744">9525 8954 8836,'7'2'868,"-1"1"-613,-6-3 226,0 0 1085,59 0-1295,-30 0-145,9 0 0,2 0 182,14 2-802,-8-1 565,-3 2 1,7 0-77,-5 0 1,3-1-1,-1 1-647,-7 0 0,0 0 1,1 0 560,12 0 0,3 1 1,-4-1-123,-1 0 0,-2 0-36,2-1 0,2 1-28,-1 0 0,3-1-115,-6 1 1,3-1 0,2 1 158,-6 0 0,1 0 0,1 1 0,-5-1 0,-1-1 1,-3 0-1,0 1 0,-1 0 0,0 0 0,0 0 0</inkml:trace>
  <inkml:trace contextRef="#ctx0" brushRef="#br0" timeOffset="39561">11261 8086 9164,'10'5'1360,"-2"0"-1460,-8-5 1962,0 0-1664,24 0 110,-12 0 407,31 1-572,-29 0 11,9 0 106,-7 1-170,-3 0-1,8-1-7,-4 0 360,19-1 0,4 0-611,10 0 204,-12 0 1,8-1-1,-6 0-998,-6 1 1,-1-1 980,12 0 1,1-1 3,-12 2 0,2-1-14,10 1 1,6 0 0,-4 0-37,2 0 0,-1 0 28,3 0 0,5 0 0,-6 0 0,-2 0 0,-3 0-21,2-1 0,2 1 21,1-1 0,0-1 5,1 1 1,1-1-380,-2 0 0,5-1 391,-7 0 1,5 0-1,1 0 1,-5 0-492,-4 0 1,-4 0 0,3 0 455,4-1 1,4 1-1,1-1 1,-5 1-10,0-1-1,-3 0 1,-3 1 0,7-1 1,-1 0 25,11-1 0,-2 0-40,-24 3 0,-1 0-82,18-2 0,-2 0 92,-19 2 0,0-1 6,12 0 0,0 0-1729,12-1 1762,-15 0-8,9-1 933,-17 2-871,19-2-57,-20 2 519,14-1-521,-19 0 1361,-8 1-1364,3 0 11,-8 2 3334,15-4-3287,-13 1 66,9-2 63,-18 3-8,-4 0-117,0-2-9,3-25-98,-1 10-44,4-22-62,-3 16-152,1-1 197,1-4-41,1-2 0,1-2 147,1-11-225,-1 10 0,-1-1 225,1-20 0,-3 14-45,-1-12-36,-3 18-35,-1 3 0,1 0 32,-1-7 84,-1 8 0,0 3 98,-1 2-62,-4-3-36,1 10-3,-2-3 3,-1 5 0,3 8 0,-1-3-8,2 10 2,0 1 6,1 1 34,0 0-23,0 1 338,-6 0-355,1 0 6,-6 1 54,3 0 10,-3 0-58,-1 0-6,-2 0 5,-1 0 107,-37 1-112,21 0-385,2 0 1,0 1 384,-4-1 0,-6 0-253,-4-1 253,8 1 0,-3-1 33,-6 0 1,-1 0-679,-1 0 0,-1 0 627,-1 0 0,2 0 18,12 0 0,1 0 28,-1 0 0,0 0-25,0 0 0,0 0-3,1-1 0,-1 1 12,2 0 1,-2-1 0,-5-1 0,-4 0 0,0 0-13,6 0 0,0 0 0,-1 0-479,-6-1 0,-3 1 0,3-1 465,-9 0 0,4 0-3,12 1 0,1-1 17,0 1 0,-2 0-13,-15-1 1,-5-1-6,8 1 1,-2-1-1,2 1 18,8 0 0,1 0 0,0 0-387,-7-1 1,0 1 0,5 0 389,8 0 0,3 1 0,0 0 0,1-1-3,1 2 0,0-1-40,4 0 1,-2 0-592,-19 0 0,0-1 631,19 2 0,0 0 0,-15-1 0,1 0 874,1 1-897,14 0 1,-2 1 19,-15-1-314,17 1 1,0 0 286,-10 0 387,9 0 0,1 0-391,-5 0 2570,-13 0-2488,31 0-48,9 0-73,0 0 1438,7 0-1906,1 0 1438,0 6-799,0 2-47,0 22-43,0-3-344,1 16 339,-1-6 41,0 3 1,0 3-45,0 14 0,1-11 0,-2 1-23,1-6 1,-2-2 19,1-8 1,0 0-3,-2 10 1,0-1 4,-2 14-27,1-8 1,0-1 79,0 11-356,1-14 0,1-2 297,1-4-27,1-5 33,0-2-3,0-5 3,0-3-73,0 5 67,0-13 1,0 3-43,0-13-2328,0-1 1183,-4-7-790,1 0 1983,-6-11 0,5 10 0,-1-3 0</inkml:trace>
  <inkml:trace contextRef="#ctx0" brushRef="#br0" timeOffset="40140">15113 7197 1805,'11'8'2234,"-3"-2"160,-8-6-1618,0 0-379,-100 35-410,68-23 1,-1 0-67,-8 3 0,-6 1 0,5-1 16,7-2 0,5-2-357,-15 4-90,2-1-419,3-1 929,-8-1 0,26-6 0,-4-1 0</inkml:trace>
  <inkml:trace contextRef="#ctx0" brushRef="#br0" timeOffset="40399">14669 7176 2918,'7'10'1820,"-2"-2"816,-5-8-1270,0 0-2657,-35 46 1392,19-20-70,-6 6 0,1 1 981,9-1-1012,2-1-3,4-2-5,2-3 1596,2-2-1950,6 12 219,2-18 6,5 9-17,2-21 28,4-2-171,4-1-39,3-2-271,4 0-2255,31-10 936,-26 3 2517,22-12 0,-43 12 0,-2-3 0</inkml:trace>
  <inkml:trace contextRef="#ctx0" brushRef="#br0" timeOffset="96045">7451 12340 3526,'13'0'826,"-2"0"1690,-11 0-1735,0 0 6,100-2-241,-45 1 0,6-1 0,1 1-831,-11 0 0,1-1 0,1 1 1,1-1 353,-5 1 0,3 0 1,0-1-1,-2 1 1,-2-1 1,-1 1 0,-2 0 1,-1-1-1,1 1-20,4-1 0,1 1 0,0-1 1,1 1-219,1 0 1,2-1 0,-1 1 0,1 0 166,2 0 0,0 0 0,1 0 0,-1 0 57,0 0 0,-2 1 1,3-1-1,5 1-211,-9-1 0,4 1 0,4 0 0,0-1 0,0 1 0,-3 0 0,-4 0-231,-1 0 0,-5 0 0,0 0 1,0 0-1,3 0 271,-2 0 1,3-1 0,2 1 0,0 0-1,0 0 1,-2 0 0,-4 0-725,15 1 1,-2 0 0,-5 0 0,-4 1 569,-7-1 1,-5 1 0,2 0-168,14 0 0,3 0 1,-14 2 434,-14 6 0,-15-6 0,-13 1 0</inkml:trace>
  <inkml:trace contextRef="#ctx0" brushRef="#br0" timeOffset="96247">7705 12425 15467,'4'6'-788,"29"-6"0,21-5 0,-3-1-1055,-1 0 0,2 0 1955,1-1 1,7 1 0,2-1 0,-3 0-510,-13 2 0,-1 1 0,0-1 0,1 1 428,5-1 1,1 1-1,1 0 1,1 0-205,3-1 1,1 1 0,1 1-1,0-1 173,-8 1 0,-1 1 0,1-1 0,1 0 0,-1 1-200,1 0 0,0 0 1,0-1-1,3 2 0,5-1-57,-8 1 0,4 0 1,2 0-1,3 0 0,1 0 1,1 0-1,-1 1 0,-2 0 1,-2 0 239,-2 0 1,0 0 0,-2 1 0,0-1-1,0 1 1,0 0 0,-1-1 0,1 1-1,1-1 1,2 0 0,0 0 0,0 0-1,-2 0 1,-1 0 0,-4 0 0,-3 1 0,7 1-1,-1 0 1,1 0 0,-1 0 0</inkml:trace>
  <inkml:trace contextRef="#ctx0" brushRef="#br0" timeOffset="117052">18690 15134 6739,'-38'-16'684,"0"0"0,10 4 0,-2-1-569,-7-4 1,-4-1 0,-3-3-1406,-1-2 0,-5-2 1,1-1-1,4 2 1341,4 2 1,3 0-1,-4-2-201,-5-2 1,-4-3 0,0-1-1,7 2 150,-3-6 0,5-1-340,0-1 1,2-2 334,2 1 1,2-6 63,11 6 1,-1-7 0,3-2-1,3-2-310,4-5 0,5-3 1,2-1-1,-1 0 253,-2 3 0,-1-1 0,2 1 1,6-3 12,7 4 0,5-3 0,3 0 0,2 3 0,1 6-15,4 2 0,1 6 0,3-1-77,3-11 0,4-1 0,9-1 54,-2 17 1,8-2-1,4 0 1,2 1 0,-2 2-1,-4 3 68,0 0 1,-3 4 0,0 0-1,6-3-11,-5 4 0,3-2 0,3-2 0,2 0 0,0 1 0,0 2 0,-2 4 18,1 3 1,1 2 0,-1 3 0,0 1 0,-1 0 0,-1 1-32,1-1 1,-1 1 0,-1 1 0,2 0 0,2-1 23,1 1 1,3-1 0,0 0 0,2 0 0,0 2-1,0 2-45,3 1 0,2 1 0,-1 2 0,1 0 0,-2 1 0,-2 0-1,0 0 0,-2 1 0,-1 0 0,1 1 0,2 1-6,2 0 1,3 1 0,1 1 0,-1 0 0,-1 1 0,-3 1-2,-5 1 1,-3 2 0,-1 0 0,-1 1 0,1 1 7,0 1 0,1 0 0,-1 2 0,-1 0 0,1 1 0,-2 1 0,1 1 0,-1 0 0,0 1 0,0 1 1,10 4 1,0 1-1,-1 2 1,-1 0 67,-1 0 0,-2 1 0,0 3 0,4 5-61,-11-3 0,4 3 1,0 3-1,1 3 1,0 2-1,-3 1 1,-2 1-9,-9-3 0,-1 1 0,-2 3 0,-1 0 0,0 2 0,-1-1 0,1 0 0,0-1 5,7 5 0,1-1 0,1 0 0,-1 1 1,-2 0-1,-4 2 0,-5 3-10,-6-2 1,-3 3-1,-2 3 1,-2 0-1,-3 0 1,-3-2-1,-2-3 1,-2-5 1,-4 10 1,-5-6 0,-4-1 0,-1 3 132,1 0 0,-1 2 0,-2 1 0,-3 0 0,-4-3-222,-5-2 1,-3-1 0,-4-1 0,-4 0 0,-3-1 126,2-8 0,-4 1 1,-4-1-1,0-1 1,-2 0-1,2-1 1,1-1 83,0 2 0,1-1 1,1-1-1,-1 0 1,-2-2-1,-2 0-9,0-3 0,-3-1 0,-1 0 0,-1-1 0,1-2 0,1-3 0,3-3 57,-8 2 1,2-6 0,1-2-1,-1 0 111,-1 1 1,1-2 0,-4 0-1,-5 0-221,11-5 0,-4 0 0,-4 0 0,-1 0 0,-3-1 0,0 0 1,0-1-1,1-1-210,3-2 0,-1 0 0,0-2 0,-1 0 0,-1 0 1,1-1-1,0 0 0,-1 1 0,1 0 123,0 0 0,0 1 0,0 0 0,-1 0 1,1-1-1,0 0 0,0 0 0,1-1 0,1-2-21,-4-1 0,-2 0 0,1-1 1,0-1-1,2-1 0,3 0 0,2-1 1,5 0-18,-12-4 0,6-1 0,3-1 0,-1-1-114,2 0 1,0-1 0,1-1 0,1-1 60,4 0 1,1 1 0,1-3-1,-1-5-626,0-7 0,-1-6 0,1-3 0,2 0 1,5 0 746,5 1 0,5 0 0,1-1 0,-1 1 0,-5-3 0,-3-1 0,4 1 0,10 3 0,12-1 0,1-1 0</inkml:trace>
  <inkml:trace contextRef="#ctx0" brushRef="#br0" timeOffset="118021">24807 7747 0,'-25'-33'252,"0"1"0,1-1 0,6-13 0,2-10 0,2-7 0,1-1 0,3 3 0,3 8-206,2-5 0,5 6 1,2-9-32,1 15 0,-1-6 1,2-6-1,1-2 1,1 1-1,1 2 1,2 6-1,3 6-73,12-14 0,5 11 0,3-2 57,-8 10 0,0 0 1,3-1-1,2 1 1,5 1-33,5 0 1,5 1 0,3 1 0,2 1 0,1 1 0,-1 3-27,-1 2 1,0 3-1,1 1 1,1 1 0,0-1-1,2 0 45,-2-1 1,1-1 0,0 0 0,2 0 0,0 1 0,2 2 0,0 2 12,-2 5 0,2 2 0,1 0 0,1 3 0,-1 0 0,0 1 0,-3 1 0,-3 1 9,9-1 1,-4 2 0,-2 1 0,1 1 0,3-1 13,-7 2 0,2-1 0,1 0 0,1 1 1,0 1-1,0 1 0,0 1-8,0 3 0,1 0 1,1 2-1,-1 1 1,-1 1-1,-1 0 1,-2 0-15,8 2 1,-3 0-1,-1 1 1,1 1 0,3 2 9,-9-2 0,2 1 1,2 1-1,0 1 1,-1 0-1,-3 2 0,-3 0-1,3 4 1,-4 1 0,-1 2-1,-2 0 1,0 2-10,0 0 0,-1 2 0,-1 1 0,0 1 0,-2 1-7,8 8 0,-1 2 0,-1 1 0,-3 3-7,-2 1 1,-2 1 0,-1 2 0,-3 2-37,-2 1 1,-2 2 0,-2 1 0,-2 1 22,-2 0 1,-2 0-1,-3 3 1,-4 6-42,-9-13 1,-1 5 0,-3 3 0,-1 2 0,-2 0-1,-2 1 1,-2-3 0,-2-2 86,-2-1 1,-3-1-1,-2-2 1,-1 0 0,-2 0-1,0 1 1,1 1 38,0 1 0,1 2 0,0 2 0,-1-1 0,-1 0 1,-2-2-1,-2-3 0,-2-4 69,-7 1 0,-3-2 1,-3-3-1,-1-3 1,0-3-1,1-3 116,-9 4 1,0-5 0,-1-3 0,-1-1-67,-1 0 0,-1-2 0,-2-1 0,0-2-15,1-1 1,1-1-1,-4-1 1,-12-2-301,22-9 1,-7-1-1,-4 0 1,-5 0-1,-3-1 1,-1 0 0,-2-1-1,-1 0 1,2 0-1,1-1 1,3 0 0,4 0-1,4-1-8,-10 2 1,5-1-1,3-1 1,2 0-1,-2-1 1,-3 0-1,-6 1 42,13-2 1,-3 1-1,-3 0 1,-2 0 0,-3 0-1,0 0 1,-1 0 0,-1 0-1,2-1 1,1-1 0,1-1-1,3 0 1,3-2 0,4-1 103,-17-3 0,3-2 0,3-3 0,3 0 0,3 0 0,3 0 0,3 2 0,-4 1 0,6 0 0,2 1 0,-3-2 0,-10-4 0,-1 0 0,1 0 0,0-1 0</inkml:trace>
  <inkml:trace contextRef="#ctx0" brushRef="#br0" timeOffset="118889">28766 14012 0,'49'1'302,"1"-1"0,-1 1 0,2 2 0,3 2 0,-1 1 0,-3 0-27,-1 0 0,-4 1 0,3 2-291,1 0 1,3 1 0,0 1-1,-3 1-88,6 1 1,-3 1 0,-1 1 104,1 1 0,0 1 0,-1 1 0,0 2 0,-1 0 0,0 1-49,-1 2 1,-2 1 0,0 1 47,-1 0 0,-2 2 0,1 3 95,-3 1 0,1 3 0,0 3 0,-1 5-94,-5 1 0,-1 4 0,0 4 1,-1-1-1,-2-2-149,-3-7 1,-1-2 0,-1 0 0,-1 2 0,-2 1 24,2 6 1,-1 3 0,-2 0 0,-3 1 0,-4-3-170,-6 3 0,-6-1 0,-2-1 0,0-3 292,-1 0 0,-1-2 0,-1 0 0,0 2 0,0 0 0,-2-8 0,-7 5 0</inkml:trace>
  <inkml:trace contextRef="#ctx0" brushRef="#br0" timeOffset="119052">30077 16362 737,'-48'9'595,"0"0"1,-1 0 0,1 0 0,-7 1 0,2-1 0,-5-1-268,8-3 0,-3 0 1,-3-1-1,-2-1 1,-3-2-141,11-3 1,-4-1 0,-2-2-1,-1-1 1,-1 0 0,2 0-1,1 0 1,3 1-150,-4 1 1,3 0 0,2 0-1,-1-1 1,0 0 0,-3-2-15,3 0 1,-2-1-1,-3 0 1,0-2 0,1 1-1,3-1 1,4-1-1,7 1-1,-16-8 0,9 0 0,2-2-37,1 2 0,2-2 0,1-6-102,3-8 0,1-7 1,3-3-1,6-2-6,10 2 1,5-1 0,4-3-1,-1 0 74,-3-8 0,0-2 0,3 0 1,8 1-55,9 3 0,5 0 0,6 1 1,4 0-150,1 3 0,5-1 0,3 1 0,1 1 0,-2 1 3,1-1 1,-1 4 0,3-2-1,5-4-163,-7 13 1,4-3 0,3-3-1,1-1 1,3 0 0,-1 0-1,1 1 1,-2 3 0,-1 3 409,6-6 0,0 4 0,0 2 0,-1 1 0,1 0 0,-1-1 0,0-1 0,1-2 0,-1 0 0,0 2 0,-2 2 0,-3 4 0,10-2 0,0 0 0,0 0 0</inkml:trace>
  <inkml:trace contextRef="#ctx0" brushRef="#br0" timeOffset="124571">19410 10774 7596,'0'6'3346,"0"0"-537,0-6-2675,8 0 297,7 2-333,8 1-80,11 1 1,8 1-52,-1-1 0,3 0 1,1 1-439,-3-1 1,0 0 0,5-1 355,3 0 0,7-1 0,2 0 0,2 0 1,-2 0-431,-2-2 0,0 0 0,-1 0 1,3 0-1,1 0 184,-8 0 0,2 0 0,2 0 1,0 0-1,0 0 0,-2 1 0,-3-1-411,8 0 0,-3 0 0,-1 0 0,-2 0 0,-3 1 30,2-1 0,-1 1 1,-4 0-1,-10 1 742,11 5 0,-25-3 0,-13 0 0</inkml:trace>
  <inkml:trace contextRef="#ctx0" brushRef="#br0" timeOffset="128357">24384 10224 9634,'8'-5'1310,"-2"2"-1436,-6 3 208,1 0-18,1 5-11,0 1 56,1 7 65,-1 2 207,-1 6-45,-1 4-3347,-9 23 3055,-2-6-22,1-12 1,-2 0-2255,-10 18 2196,-2 1-298,-2 0 328,1 0-50,-1-2 54,3-6 1,-2 3-199,1-3 0,0 0-223,-1 1 0,1-1 176,4-8 1,3-4 1689,-1-3-1956,1-2 513,-18 10 0,20-20 0,-10 6 0</inkml:trace>
  <inkml:trace contextRef="#ctx0" brushRef="#br0" timeOffset="128639">23876 10837 6949,'3'12'2380,"0"-3"-1697,-3-9 20,0 0-558,-6 58-91,0-28-24,-1 16 1,0 2-28,-2-9 33,3-8 1,0 0-37,1 1-45,-1 4-11,5-16-17,0-5 20,1-3-48,0-2 93,2-4-530,20-2-100,26-12 83,-1 0 555,-5-4 0,-3-1 0,-15 3 0,14-5 0</inkml:trace>
  <inkml:trace contextRef="#ctx0" brushRef="#br0" timeOffset="129122">22987 12658 6756,'10'6'2620,"-2"-1"-1928,-8-5 1125,0 0-5144,-78 68 3442,40-39-115,7-3 0,-6 6 0,5-6-365,-9 0 284,1 1-623,2-5 0,-3 2-744,-3-2 1,-1 1 795,0 1 0,1-2-658,4-4 0,4-3 1310,-5 0 0,23-8 0,0-1 0</inkml:trace>
  <inkml:trace contextRef="#ctx0" brushRef="#br0" timeOffset="129405">22437 12891 8567,'5'2'2257,"-1"0"-1842,-4-2-373,-53 62-238,19-13 195,3-10 0,1 0 3,6 3-2,19-26-50,2 7-39,13-1-40,-1-1-179,13-6-43,-1-10-131,5-2-210,6-2 13,0-5 1,-1 0 0,-3 2 0,17-6-1</inkml:trace>
  <inkml:trace contextRef="#ctx0" brushRef="#br0" timeOffset="132859">27686 12785 6921,'-2'-6'3396,"0"1"-817,2 5-2111,-53 1-123,28-3-2221,-15 0 1,-2-3 2066,10-5-57,-15-6 0,18 2 1,-1 0-101,-17-10-3,4-1 1,-2-4-205,13 5 1,0-3-1,1 1-345,-8-6 0,-1-2 280,4-1 1,-1-2 0,4 3 723,8 5 1,2 2-1036,-7-8 1,-2-1-823,2 1 1,-1-1 1086,-3-1 1,2 2 0,7 8-1,2 1 1,-15-14 0</inkml:trace>
  <inkml:trace contextRef="#ctx0" brushRef="#br0" timeOffset="133242">26268 11091 9757,'-16'-12'627,"3"2"-436,13 10 128,0 0 762,-88-37-919,56 17 1,-2-1-561,-3 2 0,-4 0 0,3-2 579,-7-11 0,7 0-330,-7-6-7,13 5 1,-8-9-1,-1-3 1,8 7-280,2 3 1,2-1 302,-4-4 1,-5-8-1,1 1 1,9 8 80,11 11 1,3 2 1,-9-15 0,2-1-480,4 5 0,3 1 193,-7-16-12,5-1 608,15 39-954,2 0 62,13-12 0,-10 15 0,10-7 1</inkml:trace>
  <inkml:trace contextRef="#ctx0" brushRef="#br0" timeOffset="133456">25421 9927 5851,'2'11'3506,"-1"-3"-3069,-1-8 993,0 0-1340,-3 7-45,-1 0 400,-25 40-1044,-1 3 372,12-21 0,-1 1-442,2 1 0,1-3-5918,-2 5 6587,-1-2 0,9-14 0,4-11 0</inkml:trace>
  <inkml:trace contextRef="#ctx0" brushRef="#br0" timeOffset="133623">25421 10012 10866,'7'1'-300,"-2"-1"356,-5 0-1402,101 28-4448,-52-18 5137,-10 0 0,7 1 0,-7-2 657,12-5 0,-28-2 0,0-2 0</inkml:trace>
  <inkml:trace contextRef="#ctx0" brushRef="#br0" timeOffset="134390">27538 9271 8783,'-3'-4'1131,"2"2"107,1 2-1216,51 41-22,-24-20-323,14 10 0,12 9 0,-7-7-751,-19-14 0,-2-2 803,9 7 0,4 3 1,-6-5-563,1 1 833,2 5 0,-18-14 0,0 1 0</inkml:trace>
  <inkml:trace contextRef="#ctx0" brushRef="#br0" timeOffset="134808">28681 10816 9575,'9'12'412,"-2"-3"-4936,-7-9 5188,62 38-583,-27-12 1,2 1 62,10 6 0,1 1 359,-7-1 0,-4 0-405,1 8-738,-11-1 0,-2 1 640,-10-14 0,0 0 0,5 15 0,-3 0 1180,-5 4-1250,-3 2-67,-1 1-432,-2-1-73,-1 0-374,-2 0-286,-2-1 1302,-5-9 0,-1-2 0,3-4 0,-7 16 0</inkml:trace>
  <inkml:trace contextRef="#ctx0" brushRef="#br0" timeOffset="150051">27432 14795 9696,'-7'8'392,"-11"19"0,-4 5-191,2-2-36,-11 15 1,-3 2-5827,-1-5 5661,12-14 0,-3 2-535,-2-1 1,-3 2 611,-5 2 0,-2 1-295,0 0 0,-1-1 239,-2 0 0,0-2-221,8-9 1,1-1 238,-3 1 0,-1-1-35,-2 0 0,-1 0 46,-1-1 1,-4 1 33,3-4 0,-6 1 0,-1 1 0,0-1-65,4-3 0,1 0 0,-1-1 0,-2 1-19,-6 2 0,-2 2 0,-2-2 0,1 0-30,-4-2 1,-1-1-1,1-2 1,4-1 30,4-1 0,5-2 0,-3 0 72,1-1 1,-3 0-1,1 0 1,2-1-74,0-1 0,1-1 0,-3-1-202,-2 0 1,-4-1 0,0 0-1,2-1 156,-4 1 1,2-1-1,-2 0 12,2-1 1,-2-1-1,-1 0 1,5-1-2,-2 0 0,3 0 0,0-2 23,0 1 0,-1-2 0,1 0-104,1 0 0,-1 0 1,1-1 21,1 0 1,1-1 0,0 0-72,3 1 1,0-1 0,-3-1-240,-4-3 1,-5-1 0,-1-1 0,2-1 403,5-1 0,0-1 0,1 0 0,2 1 0,3 2 0,0 2 0,2-1 0,4 0 0,-15-9 0,1-1 0</inkml:trace>
  <inkml:trace contextRef="#ctx0" brushRef="#br0" timeOffset="150295">23008 15325 10676,'-3'-5'1425,"1"1"-1170,-18 52-255,13-24-3013,-3 12 1,0 2 2231,8-7 1364,1 9-583,6 14 0,-3-32 0,3 17 0</inkml:trace>
  <inkml:trace contextRef="#ctx0" brushRef="#br0" timeOffset="150717">22966 15346 7148,'3'6'3239,"-1"0"-2984,-2-6 1279,0 0-1371,15 51-99,-6-27-64,2 9 0,1 0-5,3-9-4,2 2-38,0 0-15,0-1-1100,12 17 78,-9-11 365,3 4-5101,-11-15 5820,-8-14 0,-1-1 0,-2-5 0</inkml:trace>
  <inkml:trace contextRef="#ctx0" brushRef="#br0" timeOffset="150916">23051 15346 10726,'7'9'2703,"-2"-2"-2703,-5-7-273,0 0-43,89-35 67,-55 25 0,1-1-602,4-3 0,5-1 0,-4 2 515,-2 3 0,-4 3-501,12-1 188,-4 0-955,-9 3 1280,-6 0 1,-13 2 0,-6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05T11:49:11.953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804 17060 10701,'10'6'339,"-2"-2"-303,-8-4-4379,75 0 4343,-27 0 9,-8 0 1,10-1 0,3 0 0,-8 0-28,3 0 0,-1-1-7,3 0 1,4 0 0,-5 0-95,-5 0 0,-5-1-39,0 0 0,0 0-52,-3 0 0,-1 0-953,-3 0 0,-2 1 334,21-2 661,-6 2 1,-23 1 0,-4 1-1</inkml:trace>
  <inkml:trace contextRef="#ctx0" brushRef="#br0" timeOffset="200">910 17208 5725,'-9'-5'2724,"2"1"-826,7 4-1816,0 0 371,65 23-363,-11-17 0,4-1-431,-18 3 0,0 1 0,3-1 239,14-5 0,2-2 1,-7-2-212,-12 0 1,-1-2 312,9-1 0,5-2 0,-9 1 0,2-2 0,-9 0 0,-1 0 0</inkml:trace>
  <inkml:trace contextRef="#ctx0" brushRef="#br0" timeOffset="10387">2159 17187 4275,'9'11'2940,"-1"-2"-466,-8-9-1826,0 0-575,83 5-37,-40 1-60,13-2 1,2 2 23,-3 2-5,1 0 577,1 0-942,-2-1-1641,-7-1 1,-1-1 915,-5 0 1543,15 2 0,-57-7 0,-9 0 1</inkml:trace>
  <inkml:trace contextRef="#ctx0" brushRef="#br0" timeOffset="10554">2328 17420 6901,'-10'-9'4567,"2"2"-3931,8 7 215,0 0-5075,72 22 4026,-28-16 21,9 6 1,2-2 211,-24-10 0,2-4-35,13-6 0,7-4 0,-8 2 0,12-1 0,-4-4 0,0 0 0</inkml:trace>
  <inkml:trace contextRef="#ctx0" brushRef="#br0" timeOffset="26496">17378 2900 3501,'6'14'958,"-1"-3"1838,-5 48-2536,4-18 1,1 5-237,0 1 1,0 4-1,1-3-24,2 8 0,0-3 0,1-5 0,-1-4-5,-1 8-77,-4-16 1215,-1 5-1864,-2-18-1917,-3 1 694,0-12 1954,-5-3 0,6-9 0,-2-3 0</inkml:trace>
  <inkml:trace contextRef="#ctx0" brushRef="#br0" timeOffset="26695">17357 3196 9648,'-6'-25'1557,"2"5"-1176,4 20-426,10-60-154,3 39-882,-2-14 0,4 3 1025,14 19-3,20 4-22,-12 4 70,11 7 58,-10 24 60,-20-5-7,3 19 522,-27-14-426,-16 12-196,-3-9-81,-13 7-2596,-12-4 2677,14-16 0,0 4 0,22-19 0</inkml:trace>
  <inkml:trace contextRef="#ctx0" brushRef="#br0" timeOffset="26892">17907 2836 10256,'8'18'1472,"-2"-4"-1298,-6-14 613,-8 93-3803,5-51 2985,-2 15 0,0 1-585,4-1 282,1-15-486,4 9-4597,5-10 5417,2-13 0,-2-4 0,-4-16 0</inkml:trace>
  <inkml:trace contextRef="#ctx0" brushRef="#br0" timeOffset="27244">18394 3154 12070,'-21'-6'937,"-18"16"0,1 6-3158,16 0 2172,-14 4 0,4 1-97,20-2 441,4 6-547,3-8 195,3 4-1060,10-5-101,6-7 773,4-1 89,4-9-27,5-16 217,-7 0 1248,7-14-1284,3-13 266,-13 18-16,8-10 260,-16 27-62,-3 4 82,0 3 100,-2 6 82,1 3 83,-1 7 421,4 37-1062,-2-22-56,0 2 1,1-1-297,1-11-827,7 6 1227,10-23 0,-12 4 0,5-12 0</inkml:trace>
  <inkml:trace contextRef="#ctx0" brushRef="#br0" timeOffset="27613">18711 3112 9256,'0'4'3833,"-1"0"-3609,1-4-341,-36 56-29,29-17 144,-9-1 1,5-2-7,22-4-1,6-15 9,-3-10 3,1-2 48,37-15-239,-20-3-91,0 1 0,-1-2 24,3-13 255,1-2 75,-2-1-69,-3 2 25,-5 3 666,-1 0-391,-13 13-79,-1 1-174,-10 10-143,-5 3 54,-3 2 36,-7 4 458,-19 23-512,10 2-35,-6 7-4,20-10 32,8-12-20,3-3 15,4-3-782,19 4 240,-5-10-72,14 2-213,-11-12-328,1-5-484,-2-3 1570,0-9 1,-10 12 0,-2-2-1</inkml:trace>
  <inkml:trace contextRef="#ctx0" brushRef="#br0" timeOffset="28016">19304 2836 10152,'13'9'2083,"-3"-1"-1730,-10-8-137,0 61-3037,0-25 1,0 1 2817,1 11 0,-1 0 0,1-5 1,-1-4 1408,1 4-1524,0 13 118,-4-17 871,-1 6-633,-9-15-14,6-14 31,-4 1-255,8-15 2767,1-6-3282,2-4 207,-1-9-438,11-11 0,3-3 300,2-2 351,2 2 0,2 1 42,16 5-20,-8 9-36,7 3 305,2 13-107,-15 5 40,7 5-56,-19 3 263,-4 8 11,-4-3 135,-7 4 53,-31 10-916,-3-7-266,-11 4-1531,6-11 1330,20-11 0,6-2 0,8-4 0</inkml:trace>
  <inkml:trace contextRef="#ctx0" brushRef="#br0" timeOffset="28763">19812 3175 8755,'-11'3'3259,"3"-1"-2870,8-2 272,0 0-490,-40 49 182,25-10-349,-6-7 1,2-1 3,13 4 90,9-22 11,7 2-109,1-7 37,7 0-289,19-11-443,-3-11 577,7-2-316,-10-18 434,-19 13 134,-2-5 34,-10 5-1408,-23 1 47,5 4 1193,-15 8 0,-2 5 0,13 1 0,-20 2 0</inkml:trace>
  <inkml:trace contextRef="#ctx0" brushRef="#br0" timeOffset="29092">17568 4085 12120,'-8'-11'706,"2"3"168,6 8-577,0 0 333,92 4-1896,-60-4 1,1-1 1381,15 1 1,7 1 0,-3-2 130,3-3 1,5-1-93,-17 2 0,5-2 0,4 1 0,2-1 0,1 0 0,-3 0-162,0 0 1,0 1-1,-1-1 1,2 0-1,0 1 1,1-1-298,0 0 1,2 0 0,1 0 0,0 0 0,0 0 0,-1 0 0,-1 0 256,2 0 0,-1 0 1,0 1-1,-1-1 1,-2 0-1,-1 1-392,-2 0 0,-2 0 0,-1 0 0,0 0 1,0 0 322,10-1 1,0 0-1,1 0 1,7 0-982,-15 2 0,4-1 0,4 0 1,2 1-1,-1-1 0,-1 1 0,-4 0 1,-4 0 1096,13-1 0,-7 1 0,0 0 0,3 0 0,-5 0 0,7 0 0,0-1 0,-2 1 0,-8 1 0,-13 0 0,16 2 0</inkml:trace>
  <inkml:trace contextRef="#ctx0" brushRef="#br0" timeOffset="41065">804 4530 7022,'-4'-13'2072,"1"2"-415,3 11-657,0 0-773,-9-8 44,7 5 118,-6-5-498,8 8-53,0-1 162,3 1 8,3-2-8,5 0-47,5-2 41,5 0-10,7 0 1,4 0-8,-2-1 1,1 1-24,6-1 0,1 1-398,6-1 0,-3 1-29,-3 1-1750,18 0 1291,-44 2 321,-1 0-394,-14 0 1005,-7-2 0,6 2 0,-4-1 0</inkml:trace>
  <inkml:trace contextRef="#ctx0" brushRef="#br0" timeOffset="41249">1058 4339 6610,'3'2'2943,"-1"0"-2963,-2-2-134,51-8 137,-24 16 17,33-6 70,-42 16 51,-12 5-4,-4-3-930,-16 11 0,-6 2 813,-9 8 0,9-14 0,1-3 0,1-3 0</inkml:trace>
  <inkml:trace contextRef="#ctx0" brushRef="#br0" timeOffset="43647">910 5842 8382,'10'3'1840,"-2"-1"-1792,-8-2 195,0 0 695,24 3-739,-7 0-196,16 0-6,-14-1-22,-4-2 22,1 0 3,1 0-140,23-3-498,-5-1 111,9-2-867,-6-2 691,-19 4 56,4-2 647,-9 0 0,-8 3 0,1-2 0</inkml:trace>
  <inkml:trace contextRef="#ctx0" brushRef="#br0" timeOffset="43863">1143 5800 0,'-10'-8'689,"2"1"2011,8 7-1650,0 0-1050,55 5 73,-34 2 684,12-2 0,-1 3-685,-12 15 795,-7-2-892,-2 31-1371,-18-23 1,-4 1 1395,0 26 0,-11-11 0,16-33 0</inkml:trace>
  <inkml:trace contextRef="#ctx0" brushRef="#br0" timeOffset="44447">826 6879 6582,'4'10'3030,"-1"-2"-2283,-3-8 407,0 0-1146,28-5-8,-11 2-51,14-4 1,4 0-902,21-6 104,0 0 219,-24 5 1,-4 1-11,-4-1 639,8-4 0,-22 8 0,1-1 0</inkml:trace>
  <inkml:trace contextRef="#ctx0" brushRef="#br0" timeOffset="44648">1079 6710 10068,'38'18'-95,"-1"1"1,-6-5 0,-6 1 128,-5 12-31,-13-7 58,-4 2-16,-6 1-647,-9 3 0,-5 2-1632,-13 21 1555,8-16 1,1-2-1,-1 0 1,11-15 0</inkml:trace>
  <inkml:trace contextRef="#ctx0" brushRef="#br0" timeOffset="45447">3619 8594 9558,'0'-6'2982,"0"1"-2161,0 5-1082,-18-14 677,31 4-411,-14-10-5,37 6-53,-3 0 47,6-2-50,2-4-261,-1-1 1,2-2-242,-8 4 1,0 0-1552,8-5 0,-2 0 1513,-13 7 0,-3 2-326,4-5-7,-5 3 45,-8 3 329,-4-1 1,-7 8-1,-2 0 1</inkml:trace>
  <inkml:trace contextRef="#ctx0" brushRef="#br0" timeOffset="45647">3958 8234 10141,'-5'-10'-81,"1"1"86,4 9 32,0 0-29,66 4-8,-34 0 64,21 4 1,0 5 243,-19 10-199,4 5 101,-28-1-64,-10-6-3412,-7 2 3266,-4 3-945,-8-1 0,-2 3 945,2-1 0,1-1 0,-18 21 0,15-15 0</inkml:trace>
  <inkml:trace contextRef="#ctx0" brushRef="#br0" timeOffset="46802">13018 3027 4237,'-3'38'331,"1"1"1,1-5-1,-3-2-1704,-10 17 1376,3-19 25,-9 16 1078,5-23-1198,-2 1 1042,-2 0-1848,-1-2 1,-1 1-1130,-17 15 1845,16-16 1,1-1-1,-2-1 1,15-13 0</inkml:trace>
  <inkml:trace contextRef="#ctx0" brushRef="#br0" timeOffset="47049">12594 3471 6764,'11'3'2136,"-2"0"-1954,-9-3 1487,0 0-888,-14 57-545,10-36-154,-4 13 1,1-3 152,9-19-89,3-3-40,4-2 96,16-1-99,30-2-840,-8-2 668,-13-1 0,0-2-1073,24-1 280,-16 1 862,1-1 0,-3 2 0,-13 0 0,17 0 0</inkml:trace>
  <inkml:trace contextRef="#ctx0" brushRef="#br0" timeOffset="71189">16171 5694 5863,'6'3'196,"-2"0"3600,-4-3-2721,0-7-904,1 5 112,-1-5-28,0 7 8,0 0-445,0 5 199,1 3 148,0 9-39,4 28-126,-2 1-1388,-2-11 0,1 2 1306,-1-4 1,-1 0-119,1 18 0,0 3-59,2 0 0,0 1 117,0-2 1,0 0-150,3 1 0,0-5-871,1-3 1162,0 2 8,-5-31 121,0-7-420,-1-12 81,-1-5 2425,0-10-2218,0-3-89,1-5 1498,1-3-1716,3-3-3466,7-16 3768,7-2-57,1 1-251,12 3 263,-11 26 8,5 2 45,-8 14 45,12 21-53,-12-2-29,7 19 4,-16-7-2092,-3 17 2242,-4-11 130,-7 9 431,-12-18 0,-4-4-423,-5 2-255,1-4 0,-1-3-82,0-10 1665,0-3-2412,2-1-221,2-1 567,-2-9 0,13 5 1,-1-5-1</inkml:trace>
  <inkml:trace contextRef="#ctx0" brushRef="#br0" timeOffset="71444">16616 6159 8906,'-7'7'557,"2"-2"-1371,-2 24 0,1 4 814,3-7-59,-5 11 0,2 0 521,7-17-800,2-2 311,3-4-477,6-4 67,4-10 392,-2-5 1451,-1-26-1123,-9 10-160,0-15-1593,-10-8 1470,-1 12 0,0-6 0,2 23 0</inkml:trace>
  <inkml:trace contextRef="#ctx0" brushRef="#br0" timeOffset="71885">16997 5652 1034,'8'3'1604,"-2"0"980,-6-3-1500,0 0-941,13 56-150,-7-15 0,0 3-12,3 4 1,0 2 334,-2 1 1,-1-4-362,0 4-11,0-4-187,0-4 52,-3-5 943,1-6-878,-2 4 123,-1-18 3010,-1 1-3480,0-17 97,-1-3 32,-4-5 1095,-2-4-588,-17-27-110,10 14 67,-11-16 270,5 23-197,3 8 160,-6 2-334,5 10 107,-19 22 31,15-7-28,-11 17-238,21-1-37,5-14-25,3 9-358,14-9 173,-1-10-100,10 5-499,6-11 289,-4-2-138,7-1 804,0-7 0,-16 4 0,5-3 0</inkml:trace>
  <inkml:trace contextRef="#ctx0" brushRef="#br0" timeOffset="72063">17166 6075 6565,'9'1'3850,"-2"0"-3643,-7-1 48,2 58-255,2-33-150,0 14 1,5 1-1237,19-4 932,-3-9-277,7-4-5738,-9-18 6469,-7-3 0,-2-2 0,-8 0 0</inkml:trace>
  <inkml:trace contextRef="#ctx0" brushRef="#br0" timeOffset="72255">17441 6138 8007,'10'11'2125,"-3"-2"-1543,-13 30 1,-7 8-376,2-5-376,-2 12 1,-3 3 295,2-22 1,0-3-618,-9 19 544,8-20 1,-4 1-450,-10 10 0,-2-3-548,-1 2 300,4-6 1,0-3 642,5-11 0,12-11 0,-1-1 0</inkml:trace>
  <inkml:trace contextRef="#ctx0" brushRef="#br0" timeOffset="75142">17632 6202 6792,'2'11'4194,"0"-2"-3757,-2-9 1257,0 0-1694,11-3 107,-5 2 263,10-2 61,-7 3-36,24-5-390,-8 1 26,19-4-31,-13 1-5,3 0-68,1 0-34,15-4-285,-19 5 1,-2 0 121,19-3 7,-7 1-406,-31 7 235,-5 0-868,-3 0 1302,-16 1 0,10 0 0,-10 0 0</inkml:trace>
  <inkml:trace contextRef="#ctx0" brushRef="#br0" timeOffset="76286">18373 5778 7075,'-5'-11'3074,"1"1"-2973,4 10 1109,0 0-1174,-5 63-860,1-24 808,0 5 1,0 3 37,0-9 1,0-2-12,-1 18 7,1-21 1,1-1 107,-2 21-73,2-27 247,0 6-219,3-28-526,0-3 120,0-8 180,6-22 108,-1 2-35,6-17 72,4-2-1620,-2 11 1685,6-12 52,-4 19 222,11-4-269,-11 16 3,6 0 0,-14 18 0,0 4-73,0 6 2,1 6 1822,0 3-1742,3 23-80,-6-19-305,3 13 303,-8-26 0,1-4 288,1-3-252,-1-2-797,4-12 178,-2-2 301,4-10 217,-1-3-117,9-14 101,-2 8 597,7-8-99,5 9-33,-10 15-93,4-1-109,-13 15 0,-2 4 135,2 4 2,-1 6-112,1 4-159,2 27-57,-2-15-995,2 17 671,-4-24-193,0-4-412,0-3-384,2-3-201,-1-4 1523,2-3 0,-4-3 0,0-1 0</inkml:trace>
  <inkml:trace contextRef="#ctx0" brushRef="#br0" timeOffset="76441">18902 5927 6683,'10'2'4421,"-3"0"-4065,-7-2-93,0 0 45,2 87-1654,-1-49 1238,0 14 0,1 1-1566,3-8 736,0-15-1591,4 6 1766,-6-25 0,1-2 0,-4-9 0</inkml:trace>
  <inkml:trace contextRef="#ctx0" brushRef="#br0" timeOffset="76591">18838 5673 6747,'5'-15'4186,"-1"3"-4427,-4 12-677,0 0-908,8 1 1826,1 6 0,1-5 0,-3 6 0</inkml:trace>
  <inkml:trace contextRef="#ctx0" brushRef="#br0" timeOffset="76890">19050 5948 9595,'7'18'754,"-3"17"1,-1 1-755,-1-10-482,0 10 1,0 0 363,3-9 31,1-2-487,3 3 532,-2-9-168,0-3 364,-4-10 92,-2-8 340,-1-6-586,0-6-630,2-33 319,2 14-112,5-22 372,3 25 51,3 3 6,0 6 95,0 3 125,0 6 1132,7 3-1111,-10 5-130,5 6-55,-12 6 252,1 7-361,0 4-306,0 3-193,0 1 546,11 22 0,-11-27 0,7 14 0</inkml:trace>
  <inkml:trace contextRef="#ctx0" brushRef="#br0" timeOffset="77290">19706 5948 9410,'4'7'2954,"-1"-2"-2176,-3-5 52,0 0-1068,-66 40-375,44-20 585,-15 5 0,3 3-203,26 4 32,4-9 28,2 5-417,7-9 261,-1-11 19,5 2 201,-2-12 521,2-4-414,1-5-3,2-8-115,1-7 31,-2-6 1,0-4 164,-4 1 0,0 0-186,2-7 1,-1-1 129,-4-2 1,0 3 86,0-5 280,-2 14 1,0 3 441,0 6-766,-1 5-65,-1 20 639,-2 23-342,1 3-177,-3 17-1809,3-4 0,0 0 1591,0 11 70,2-10 0,2-1-169,4-2-434,6-2-237,2-5-548,3-3-514,1-5 1930,10-2 0,-15-11 0,3-2 0</inkml:trace>
  <inkml:trace contextRef="#ctx0" brushRef="#br0" timeOffset="77443">20151 5969 10146,'-1'5'1980,"0"0"-2798,1-5-218,53 31 1036,-19-23 0,-4 8 0,-2-1 0,-7-15 0</inkml:trace>
  <inkml:trace contextRef="#ctx0" brushRef="#br0" timeOffset="77890">20489 5821 8371,'11'5'4203,"-2"-1"-3841,-10 22 1,-4 9-363,3 8-488,0-3 1,1 0 215,5 1 65,5-17-165,0-4-45,1-4 0,-1-7 81,0-3 380,8-22 127,-7 1 84,7-18 364,-7-9-437,-3 9-143,3-9-39,-2 17-283,4-2 224,-4 15 59,2 0 749,-5 16-542,1 5-78,1 7-57,1 5-27,1 4-115,11 28-84,-6-20-73,9 18 118,-10-32 31,1-3 75,-2-6-140,3-3 166,5-10 86,-5-5 0,3-10 70,-9-3-168,0-4 34,-2-2 118,0-2 44,-2 1 616,0-17-696,-3 19-122,0-8 60,-2 24-65,0 2-228,0 2-295,-1 1-345,-1 1 868,-4 2 0,3 1 0,-1 1 0</inkml:trace>
  <inkml:trace contextRef="#ctx0" brushRef="#br0" timeOffset="78190">21209 5842 3582,'5'5'3324,"0"-1"-441,-5-4-1368,0 0-1515,-32 58-2906,17-7 2869,-3-12 1,2-1-179,8 10 741,12-28-1276,7 2 551,0-10 1016,5 0-923,9-21 378,-12 0-29,9-13 275,-17-8-381,-3 4 3255,-1-9-3518,-7-16-89,2 21-384,-6-16-373,5 27-658,1 2 471,3 3 328,0 1 293,3 4 538,13-4 0,-10 8 0,10-1 0</inkml:trace>
  <inkml:trace contextRef="#ctx0" brushRef="#br0" timeOffset="78411">21230 5863 6971,'-6'-7'1935,"1"2"969,5 5-2414,0 0-219,80 28-170,-52 12-135,17-15 1,-4 2 33,-29 23 28,-6-4 59,-2-20 2,-1 2 191,-3-22-280,0-9-467,0-13 159,1-27 308,4 5 42,3-19-45,12 4 3,-3 10 5,5-11-239,-7 17 1,-1 2-568,2-2 105,-3 5 0,-1 4-580,-1 9 1276,4-3 0,-7 11 0,2-1 0</inkml:trace>
  <inkml:trace contextRef="#ctx0" brushRef="#br0" timeOffset="78590">21717 5482 12266,'5'52'587,"0"0"0,-1-6 1,0 1-655,-1 9 0,-1-3-51,1 6-330,1-7 0,0-1-620,5-7 178,-1-14-692,2 1 78,-2-16 536,7-6 0,-9-4 1,4-3-1</inkml:trace>
  <inkml:trace contextRef="#ctx0" brushRef="#br0" timeOffset="79091">22225 5249 0,'7'1'2823,"-2"0"915,-5-1-3321,10 46-64,-6-16 487,2 4 0,0 5-747,-2 11 0,-1 0-120,-1-17 1,0 1 34,1 21 0,0-1-88,1 3 17,0-20 0,0 1-200,1 14 1604,-1-20 0,0-1-1627,2 16 569,-3-23-137,1 3-146,-4-24-334,-2-8 15,-2-6 157,-4-10 13,-18-26 23,0 12 126,-6-8 390,7 26-46,7 13 1014,-1 3-1224,2 4 609,-17 27-673,19-12-70,-9 21-219,24-15 138,6-6 19,6 2-3389,29-5 3297,-9-8-134,22 0-15,-19-7 76,2 0-145,-2-3-292,-2-2-562,-5-2 664,4-7 1,-17 8-1,2-4 1</inkml:trace>
  <inkml:trace contextRef="#ctx0" brushRef="#br0" timeOffset="80565">23050 6265 7951,'-7'-3'3517,"2"0"-2999,5 3 118,-58 29-4111,29-14 3627,-8 4 1,-4 1-26,-2-1 0,1-2 44,11-5 0,-1 0-100,-20 7 0,-5 1-90,13-8 1,-1-1-1,0 0-67,5-2 0,2 0 1,-6 0-156,-2-1 0,-5 2 1,-4-1-1,-3 0 0,-1 0 183,4-3 0,-2 1 0,-2-1 0,-2 1 0,0-2 0,2 1 0,1 0-219,-1 0 0,1 0 0,1 0 0,0 0 0,-1-1 0,-3 1 308,7-1 1,-4 0-1,-1 0 1,-1-1-1,1 1 1,1-1-1,4 0 1,2 0-95,-5 0 1,4-1 0,3 0 0,-1-1 0,0 1 123,-2 0 0,1-1 0,-1 1 0,0 0 0,0-1-70,1 0 1,0 1 0,0-1-1,1 0 1,-1 0 54,3 0 1,1 0-1,0 0 1,-4-1 0,-5 1-53,10 0 1,-6 0-1,-3 1 1,-2-1-1,-2 0 1,-1 1-1,2-1 1,1 0-1,4 0 1,4 0 15,-6 1 1,4-1 0,3 0 0,0 0 0,-2 0-1,-5 0-10,1 1 0,-5-1 0,-3 1 0,-2 0 0,0-1 0,1 1 0,4 0 0,4 0 0,6-1-58,-11 1 0,8 0 0,3 0 0,-1 0 43,0 1 1,-1-1 0,2 1 0,0 0-18,2-1 1,0 1 0,1 0-1,1 0 17,-13 1 0,1 1 0,2 0 12,4-1 1,2 0-1,-4 1-53,-1 0 1,-3 2 0,0-1 0,5 0-14,8-2 1,5 0 0,-3 1 206,-17 1 0,-1 2 0,8-2-220,21-2 1,3 0 549,-6 1 1,1 0-749,-15 3 1508,-9 2-2102,21-4 1,0 0 2930,-11 2-2162,9-1 0,1-1 105,-5-1 90,0-2-79,2 0 171,4-1 336,5-2 2007,-2 0-2525,17-3 643,0-1-797,16-2-28,1 1 64,0-1 408,-3 0-1144,-5-6 1070,-3-1-216,-2-4 0,-1 3 0,0 1-100,-2-1 100,-4-2 172,-6-1 0,-2-2-262,-8-6-1190,5 5 0,0-1 1009,-6-5 105,0-1-814,-1-4 977,2-2-143,0-4-418,13 7 0,-1-4 258,1-6 1,0-3-422,0-1 1,1-1 726,2-3 0,2-3-124,6 11 0,2-2 0,0 2-109,-2-9 1,2-1 92,0 7 0,1-1 0,1-3 405,1-7 0,2-2 1,0 3-30,0-7 1,1 2-194,1 11 0,0-2 0,1 5 217,2 5 1,0 6 1154,1 5-1060,0 2-383,5 14 28,-1 5 28,4-1 263,-4 4 2051,0-1-2051,-3 3 1694,1-1-1033,-3 2-989,2 0-52,5 0 215,2 0 64,7 0-3246,44-1 3101,-11 0-10,-4-1 0,2 0 11,-8 0 1,1-1-575,6 0 0,3-1 582,6-1 1,2 0-462,-14 1 1,0 1-1,2-1 419,1-1 0,1 1 1,8-1-14,-12 1 0,6 0 0,3 0 0,2 0 1,2 0-1,-1 0 0,-2 0-206,-1 1 0,-1 0 1,1 0-1,-1 0 1,2 1-1,2-1 0,3 0 201,-4 0 1,3 1 0,2-1 0,2 0-1,0 0 1,1 1 0,-1-1 0,-1 1-1,-1 0 1,-4 0 0,2 0 1,-2 1-1,-2-1 1,0 1-1,-1 0 1,0 0-1,0 0 1,1 0 2,0 1 1,0-1 0,0 1 0,0-1 0,0 1 0,1 0 0,-1-1 0,1 1-77,1 0 1,-1 0-1,1 0 1,0 0-1,0 0 1,2 0-1,0 0 1,3 0 69,-8 0 1,2 0 0,1 0 0,1 1 0,1-1 0,1 0 0,-1 0 0,0 0-1,-1 0 1,-1 0 0,-1 1-38,4-1 1,-2 0 0,0 0 0,-1 0 0,0 0 0,0 1 0,0-1 0,0 0 0,2 0 2,-3 1 1,3-1-1,0 0 1,2 1-1,-2-1 1,0 0-1,-1 1 1,-3-1-1,-3 1 1,-4-1-66,10 1 0,-4 0 0,-4-1 0,-1 1 0,0 0-75,11 0 1,-2 0 0,0 1 0,-1-1-71,-4 0 0,-1 0 0,-1-1 0,0 1-222,8 0 1,-1 0 0,2 0 185,-4-1 0,4 1 0,-1-1 1,-4-1 287,-4 0 0,-3-2 0,0 1 164,8 0 1,0 0 0,-7-1 364,10-8 1069,-36 2-814,-6 2 1401,-6-1-1659,-4 2 2403,-2-3-3061,-1 5 2431,-1-1-2708,-1 5 444,0 0-52,5 7 54,3 3-35,4 3 130,10 4-132,-6-8-3,9 4-25,-4-5 0,21 7-17,-17-5-2,12 6 94,-19 0 71,-6-4 344,3 8-316,-4-7 153,4 1-145,-2-5 65,5-2-183,-6-4 17,5 1 56,-3 0 253,11 6-362,-10-1 100,8 6 18,-10 3-28,-4-4-82,3 6-2,-5-6-9,6 15 3,-5-10 92,4 12 15,-6-11-25,0 2-38,-3 4-44,0 4 12,-3 4-3393,1 22 3381,-1-24 0,0 1-14,0 0 0,-1 1-707,0-1 0,-1-1 721,-1 15-105,-2-1 113,0-2 68,0-1-99,1-8 1,0 0-54,-1 6 76,1-10 0,1-1-1814,1 1 1752,1-10-128,0 1 1561,1-12-2485,0 2 604,0-5 879,0 0-1637,0-4 220,0-1-366,0-1 2262,-3 0 0,3-1 0,-3 0 0</inkml:trace>
</inkml:ink>
</file>

<file path=ppt/media/image1.jp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9.png>
</file>

<file path=ppt/media/image2.tiff>
</file>

<file path=ppt/media/image22.png>
</file>

<file path=ppt/media/image3.png>
</file>

<file path=ppt/media/image4.tif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2020. 9. 4.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tiff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22.png"/><Relationship Id="rId4" Type="http://schemas.openxmlformats.org/officeDocument/2006/relationships/image" Target="../media/image3.png"/><Relationship Id="rId9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AffectNeuro_2020Fal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320702" y="6084601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11" name="직사각형 10"/>
          <p:cNvSpPr/>
          <p:nvPr/>
        </p:nvSpPr>
        <p:spPr>
          <a:xfrm>
            <a:off x="164825" y="6419279"/>
            <a:ext cx="52413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400" b="1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95958" y="2389681"/>
            <a:ext cx="880010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latin typeface="Seravek Light" charset="0"/>
                <a:ea typeface="Seravek Light" charset="0"/>
                <a:cs typeface="Seravek Light" charset="0"/>
              </a:rPr>
              <a:t>Fall 2020</a:t>
            </a:r>
          </a:p>
          <a:p>
            <a:pPr algn="ctr"/>
            <a:r>
              <a:rPr lang="en-US" altLang="ko-KR" sz="4800" b="1" dirty="0">
                <a:latin typeface="Seravek Light" charset="0"/>
                <a:ea typeface="Seravek Light" charset="0"/>
                <a:cs typeface="Seravek Light" charset="0"/>
              </a:rPr>
              <a:t>Advanced Affective Neuroscience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078CA0-315B-A648-BEB7-701E1BB65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90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8CFDB0F-7FA9-6348-97E9-C9E56D1435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275" r="16061" b="25014"/>
          <a:stretch/>
        </p:blipFill>
        <p:spPr>
          <a:xfrm>
            <a:off x="10328752" y="290361"/>
            <a:ext cx="1535953" cy="105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32207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Affective Neuroscience |  Fall 2020</a:t>
            </a:r>
            <a:endParaRPr lang="ko-KR" altLang="en-US" sz="16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Lecture 01  </a:t>
            </a:r>
            <a:endParaRPr lang="ko-KR" altLang="en-US" sz="16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780580" y="2120740"/>
            <a:ext cx="863088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200" dirty="0">
                <a:solidFill>
                  <a:schemeClr val="accent4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Lecture 01-2</a:t>
            </a:r>
          </a:p>
          <a:p>
            <a:pPr algn="ctr"/>
            <a:r>
              <a:rPr lang="en-US" altLang="ko-KR" sz="4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Class overview and paper assignment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C4135FA-0754-EA4A-8F55-8805D958F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266" y="724111"/>
            <a:ext cx="5352661" cy="3539408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6399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Changes since the first video was recorded</a:t>
            </a:r>
          </a:p>
        </p:txBody>
      </p:sp>
      <p:sp>
        <p:nvSpPr>
          <p:cNvPr id="15" name="텍스트 상자 2">
            <a:extLst>
              <a:ext uri="{FF2B5EF4-FFF2-40B4-BE49-F238E27FC236}">
                <a16:creationId xmlns:a16="http://schemas.microsoft.com/office/drawing/2014/main" id="{67782C5F-F860-244B-ACBC-9BD4EBAE0AE2}"/>
              </a:ext>
            </a:extLst>
          </p:cNvPr>
          <p:cNvSpPr txBox="1"/>
          <p:nvPr/>
        </p:nvSpPr>
        <p:spPr>
          <a:xfrm>
            <a:off x="1136286" y="989045"/>
            <a:ext cx="10312375" cy="4476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2</a:t>
            </a:r>
            <a:r>
              <a:rPr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nd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wave of covid-19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Social distancing level 2.5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Did a survey on the class format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5 students answered </a:t>
            </a:r>
            <a:r>
              <a:rPr lang="ko-KR" altLang="en-US" dirty="0" err="1">
                <a:latin typeface="Seravek Light" charset="0"/>
                <a:ea typeface="Seravek Light" charset="0"/>
                <a:cs typeface="Seravek Light" charset="0"/>
                <a:sym typeface="Wingdings" pitchFamily="2" charset="2"/>
              </a:rPr>
              <a:t>ㅠㅠ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40% (2 students) selected ”100% online”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40% (2 students) selected ”online&gt;offline”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can start with 100% online,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but as time goes on, we can try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 add some offline component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BC9F0B7-F249-B045-8123-FF63E4480A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1357" y="3848783"/>
            <a:ext cx="6386744" cy="2538437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172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004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What is affective neuroscience?</a:t>
            </a:r>
            <a:endParaRPr lang="ko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" charset="0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788213" y="991999"/>
            <a:ext cx="5799076" cy="388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Affective neuroscience?</a:t>
            </a: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Study of human brain systems related to:</a:t>
            </a:r>
            <a:endParaRPr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Emotion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Value and decision-making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Visceral sensations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Social cognition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Brain-body communication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Brain health disorders (Parkinson’s, pain, PTSD)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Physical health and well-being </a:t>
            </a:r>
            <a:endParaRPr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DAE9554-8690-344A-B805-3A8D0FD1A0A7}"/>
              </a:ext>
            </a:extLst>
          </p:cNvPr>
          <p:cNvSpPr/>
          <p:nvPr/>
        </p:nvSpPr>
        <p:spPr>
          <a:xfrm>
            <a:off x="7321438" y="2609038"/>
            <a:ext cx="1866900" cy="188244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Affective neuroscience</a:t>
            </a:r>
            <a:endParaRPr kumimoji="1" lang="ko-KR" altLang="en-US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4E2E402-D00A-834F-8D79-875D86BD047C}"/>
              </a:ext>
            </a:extLst>
          </p:cNvPr>
          <p:cNvGrpSpPr/>
          <p:nvPr/>
        </p:nvGrpSpPr>
        <p:grpSpPr>
          <a:xfrm>
            <a:off x="5428471" y="1641203"/>
            <a:ext cx="5986711" cy="3815458"/>
            <a:chOff x="6071937" y="1715709"/>
            <a:chExt cx="5986711" cy="3815458"/>
          </a:xfrm>
        </p:grpSpPr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CF741020-844F-B44A-9312-9A32B9D47C49}"/>
                </a:ext>
              </a:extLst>
            </p:cNvPr>
            <p:cNvSpPr txBox="1"/>
            <p:nvPr/>
          </p:nvSpPr>
          <p:spPr>
            <a:xfrm>
              <a:off x="8014033" y="5007947"/>
              <a:ext cx="1768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Cognitive and Social Psychology</a:t>
              </a:r>
            </a:p>
          </p:txBody>
        </p:sp>
        <p:sp>
          <p:nvSpPr>
            <p:cNvPr id="13" name="TextBox 5">
              <a:extLst>
                <a:ext uri="{FF2B5EF4-FFF2-40B4-BE49-F238E27FC236}">
                  <a16:creationId xmlns:a16="http://schemas.microsoft.com/office/drawing/2014/main" id="{94F61487-6F42-744A-9458-53AA77435A67}"/>
                </a:ext>
              </a:extLst>
            </p:cNvPr>
            <p:cNvSpPr txBox="1"/>
            <p:nvPr/>
          </p:nvSpPr>
          <p:spPr>
            <a:xfrm>
              <a:off x="7910764" y="1715709"/>
              <a:ext cx="18408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Human</a:t>
              </a:r>
            </a:p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Neuroscience</a:t>
              </a: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91CB7EC1-B9BE-1742-B53A-DA7ED87CE1E9}"/>
                </a:ext>
              </a:extLst>
            </p:cNvPr>
            <p:cNvSpPr txBox="1"/>
            <p:nvPr/>
          </p:nvSpPr>
          <p:spPr>
            <a:xfrm>
              <a:off x="10360189" y="3363154"/>
              <a:ext cx="16984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Computation and</a:t>
              </a:r>
            </a:p>
            <a:p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statistics</a:t>
              </a:r>
            </a:p>
          </p:txBody>
        </p:sp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637B7472-CBD9-164B-89E0-D99E67CF6AA6}"/>
                </a:ext>
              </a:extLst>
            </p:cNvPr>
            <p:cNvSpPr txBox="1"/>
            <p:nvPr/>
          </p:nvSpPr>
          <p:spPr>
            <a:xfrm>
              <a:off x="6071937" y="3363154"/>
              <a:ext cx="13996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Systems</a:t>
              </a:r>
            </a:p>
            <a:p>
              <a:pPr algn="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Neuroscience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B0DEA443-BFB6-294C-9CC0-479E7B71A1C0}"/>
                </a:ext>
              </a:extLst>
            </p:cNvPr>
            <p:cNvCxnSpPr/>
            <p:nvPr/>
          </p:nvCxnSpPr>
          <p:spPr>
            <a:xfrm>
              <a:off x="8831179" y="2238929"/>
              <a:ext cx="0" cy="35989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C4A74C5F-92FE-E544-81CF-B8A012CFEC25}"/>
                </a:ext>
              </a:extLst>
            </p:cNvPr>
            <p:cNvCxnSpPr>
              <a:cxnSpLocks/>
            </p:cNvCxnSpPr>
            <p:nvPr/>
          </p:nvCxnSpPr>
          <p:spPr>
            <a:xfrm>
              <a:off x="7443538" y="3612534"/>
              <a:ext cx="39503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395481DF-5564-824D-B0C8-F344B4D345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9412" y="4643650"/>
              <a:ext cx="0" cy="3642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4D6DEDE0-03EF-114E-A023-1DF55B9305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94433" y="3593536"/>
              <a:ext cx="39503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50101CF-F0DD-3D4D-A5A1-9E1B1CB36ED8}"/>
              </a:ext>
            </a:extLst>
          </p:cNvPr>
          <p:cNvSpPr/>
          <p:nvPr/>
        </p:nvSpPr>
        <p:spPr>
          <a:xfrm>
            <a:off x="7599680" y="84109"/>
            <a:ext cx="45962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Slide credit: Tor Wager</a:t>
            </a:r>
            <a:endParaRPr lang="ko-KR" altLang="en-US" sz="12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F6341C4D-ED06-224B-96FF-224435E65A68}"/>
                  </a:ext>
                </a:extLst>
              </p14:cNvPr>
              <p14:cNvContentPartPr/>
              <p14:nvPr/>
            </p14:nvContentPartPr>
            <p14:xfrm>
              <a:off x="665280" y="1008720"/>
              <a:ext cx="3364200" cy="369180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F6341C4D-ED06-224B-96FF-224435E65A6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080" y="992520"/>
                <a:ext cx="3396600" cy="372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6370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7240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Related emerging fields</a:t>
            </a:r>
            <a:endParaRPr lang="ko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" charset="0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41147" y="1022962"/>
            <a:ext cx="5799076" cy="499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Behavioral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Motivation sciences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Social neuroscience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Decision science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Neuroeconomics</a:t>
            </a:r>
            <a:endParaRPr lang="en-US" altLang="ko-KR" sz="14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  <a:p>
            <a:pPr>
              <a:lnSpc>
                <a:spcPct val="160000"/>
              </a:lnSpc>
            </a:pPr>
            <a:endParaRPr lang="en-US" altLang="ko-KR" sz="9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Medical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Psychosomatic medicine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Psychoneuroimmunology/-endocrinology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Integrative medicine (mind-body medicine)</a:t>
            </a:r>
            <a:endParaRPr lang="en-US" altLang="ko-KR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  <a:p>
            <a:pPr>
              <a:lnSpc>
                <a:spcPct val="160000"/>
              </a:lnSpc>
            </a:pPr>
            <a:endParaRPr lang="en-US" altLang="ko-KR" sz="9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Technical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Informatics</a:t>
            </a:r>
          </a:p>
          <a:p>
            <a:pPr marL="357188" indent="-2222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Machine learning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DAE9554-8690-344A-B805-3A8D0FD1A0A7}"/>
              </a:ext>
            </a:extLst>
          </p:cNvPr>
          <p:cNvSpPr/>
          <p:nvPr/>
        </p:nvSpPr>
        <p:spPr>
          <a:xfrm>
            <a:off x="7321438" y="2609038"/>
            <a:ext cx="1866900" cy="188244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Affective neuroscience</a:t>
            </a:r>
            <a:endParaRPr kumimoji="1" lang="ko-KR" altLang="en-US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4E2E402-D00A-834F-8D79-875D86BD047C}"/>
              </a:ext>
            </a:extLst>
          </p:cNvPr>
          <p:cNvGrpSpPr/>
          <p:nvPr/>
        </p:nvGrpSpPr>
        <p:grpSpPr>
          <a:xfrm>
            <a:off x="5080003" y="1803763"/>
            <a:ext cx="6335179" cy="3437455"/>
            <a:chOff x="5723469" y="1878269"/>
            <a:chExt cx="6335179" cy="3437455"/>
          </a:xfrm>
        </p:grpSpPr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CF741020-844F-B44A-9312-9A32B9D47C49}"/>
                </a:ext>
              </a:extLst>
            </p:cNvPr>
            <p:cNvSpPr txBox="1"/>
            <p:nvPr/>
          </p:nvSpPr>
          <p:spPr>
            <a:xfrm>
              <a:off x="8014033" y="5007947"/>
              <a:ext cx="17686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Psychology</a:t>
              </a:r>
            </a:p>
          </p:txBody>
        </p:sp>
        <p:sp>
          <p:nvSpPr>
            <p:cNvPr id="13" name="TextBox 5">
              <a:extLst>
                <a:ext uri="{FF2B5EF4-FFF2-40B4-BE49-F238E27FC236}">
                  <a16:creationId xmlns:a16="http://schemas.microsoft.com/office/drawing/2014/main" id="{94F61487-6F42-744A-9458-53AA77435A67}"/>
                </a:ext>
              </a:extLst>
            </p:cNvPr>
            <p:cNvSpPr txBox="1"/>
            <p:nvPr/>
          </p:nvSpPr>
          <p:spPr>
            <a:xfrm>
              <a:off x="7910764" y="1878269"/>
              <a:ext cx="18408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Medicine</a:t>
              </a: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91CB7EC1-B9BE-1742-B53A-DA7ED87CE1E9}"/>
                </a:ext>
              </a:extLst>
            </p:cNvPr>
            <p:cNvSpPr txBox="1"/>
            <p:nvPr/>
          </p:nvSpPr>
          <p:spPr>
            <a:xfrm>
              <a:off x="10360189" y="3451206"/>
              <a:ext cx="1698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Law and policy</a:t>
              </a:r>
            </a:p>
          </p:txBody>
        </p:sp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637B7472-CBD9-164B-89E0-D99E67CF6AA6}"/>
                </a:ext>
              </a:extLst>
            </p:cNvPr>
            <p:cNvSpPr txBox="1"/>
            <p:nvPr/>
          </p:nvSpPr>
          <p:spPr>
            <a:xfrm>
              <a:off x="5723469" y="3248009"/>
              <a:ext cx="169395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Psychiatry</a:t>
              </a:r>
            </a:p>
            <a:p>
              <a:pPr algn="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Clinical psychology</a:t>
              </a:r>
            </a:p>
            <a:p>
              <a:pPr algn="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Social work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B0DEA443-BFB6-294C-9CC0-479E7B71A1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1179" y="2238929"/>
              <a:ext cx="0" cy="35989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C4A74C5F-92FE-E544-81CF-B8A012CFEC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43538" y="3612534"/>
              <a:ext cx="39503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395481DF-5564-824D-B0C8-F344B4D34517}"/>
                </a:ext>
              </a:extLst>
            </p:cNvPr>
            <p:cNvCxnSpPr>
              <a:cxnSpLocks/>
            </p:cNvCxnSpPr>
            <p:nvPr/>
          </p:nvCxnSpPr>
          <p:spPr>
            <a:xfrm>
              <a:off x="8919412" y="4643650"/>
              <a:ext cx="0" cy="3642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4D6DEDE0-03EF-114E-A023-1DF55B9305E9}"/>
                </a:ext>
              </a:extLst>
            </p:cNvPr>
            <p:cNvCxnSpPr>
              <a:cxnSpLocks/>
            </p:cNvCxnSpPr>
            <p:nvPr/>
          </p:nvCxnSpPr>
          <p:spPr>
            <a:xfrm>
              <a:off x="9894433" y="3593536"/>
              <a:ext cx="39503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E647CE4-5376-9246-8EC3-BE4EED1E81E1}"/>
              </a:ext>
            </a:extLst>
          </p:cNvPr>
          <p:cNvSpPr/>
          <p:nvPr/>
        </p:nvSpPr>
        <p:spPr>
          <a:xfrm>
            <a:off x="7599680" y="84109"/>
            <a:ext cx="45962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Slide credit: Tor Wager</a:t>
            </a:r>
            <a:endParaRPr lang="ko-KR" altLang="en-US" sz="12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9816FC68-4ED2-9842-8E37-941B48A17656}"/>
                  </a:ext>
                </a:extLst>
              </p14:cNvPr>
              <p14:cNvContentPartPr/>
              <p14:nvPr/>
            </p14:nvContentPartPr>
            <p14:xfrm>
              <a:off x="725400" y="1640880"/>
              <a:ext cx="10432800" cy="432540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9816FC68-4ED2-9842-8E37-941B48A176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9200" y="1624680"/>
                <a:ext cx="10465200" cy="435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987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82766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Example research questions of affective neuroscience</a:t>
            </a:r>
            <a:endParaRPr lang="ko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" charset="0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739546" y="865667"/>
            <a:ext cx="10212934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What is the role of the brain in health?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we establish a physical basis for mental health disorders?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we develop better measures of emotion and emotional health?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we discover physical mechanisms underlying feelings?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we understand willpower and self-control </a:t>
            </a:r>
            <a:b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</a:b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from a neurophysiological perspective?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this help us develop better interventions?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Can we measure feelings from patterns of brain activity?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Could this change legal practice and argumentation?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D379815-DAB7-8E4C-94FB-F7184ED9A76C}"/>
              </a:ext>
            </a:extLst>
          </p:cNvPr>
          <p:cNvGrpSpPr/>
          <p:nvPr/>
        </p:nvGrpSpPr>
        <p:grpSpPr>
          <a:xfrm>
            <a:off x="6537990" y="2207292"/>
            <a:ext cx="5016311" cy="4019768"/>
            <a:chOff x="6537990" y="2207292"/>
            <a:chExt cx="5016311" cy="4019768"/>
          </a:xfrm>
        </p:grpSpPr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2F8C8A6F-8B5F-3D40-8C07-FC2566876FBD}"/>
                </a:ext>
              </a:extLst>
            </p:cNvPr>
            <p:cNvSpPr txBox="1"/>
            <p:nvPr/>
          </p:nvSpPr>
          <p:spPr>
            <a:xfrm>
              <a:off x="6601863" y="5011037"/>
              <a:ext cx="590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Body</a:t>
              </a:r>
            </a:p>
          </p:txBody>
        </p: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0CFDD356-636A-1D48-A469-77C93A4AC7EF}"/>
                </a:ext>
              </a:extLst>
            </p:cNvPr>
            <p:cNvGrpSpPr/>
            <p:nvPr/>
          </p:nvGrpSpPr>
          <p:grpSpPr>
            <a:xfrm>
              <a:off x="6537990" y="2207292"/>
              <a:ext cx="5016311" cy="4019768"/>
              <a:chOff x="6537990" y="2207292"/>
              <a:chExt cx="5016311" cy="4019768"/>
            </a:xfrm>
          </p:grpSpPr>
          <p:pic>
            <p:nvPicPr>
              <p:cNvPr id="42" name="Picture 6" descr="Unknown.jpeg">
                <a:extLst>
                  <a:ext uri="{FF2B5EF4-FFF2-40B4-BE49-F238E27FC236}">
                    <a16:creationId xmlns:a16="http://schemas.microsoft.com/office/drawing/2014/main" id="{ADA9B224-9D79-D049-BB75-4C9E86137B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7990" y="4070257"/>
                <a:ext cx="1857600" cy="1857600"/>
              </a:xfrm>
              <a:prstGeom prst="rect">
                <a:avLst/>
              </a:prstGeom>
              <a:noFill/>
            </p:spPr>
          </p:pic>
          <p:pic>
            <p:nvPicPr>
              <p:cNvPr id="43" name="Picture 4" descr="2014-08-13_22-59-32.png">
                <a:extLst>
                  <a:ext uri="{FF2B5EF4-FFF2-40B4-BE49-F238E27FC236}">
                    <a16:creationId xmlns:a16="http://schemas.microsoft.com/office/drawing/2014/main" id="{79454E54-BA3F-3A43-80DD-63A620E3E7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75" r="575" b="-537"/>
              <a:stretch/>
            </p:blipFill>
            <p:spPr>
              <a:xfrm>
                <a:off x="10028443" y="4384637"/>
                <a:ext cx="1238400" cy="1252800"/>
              </a:xfrm>
              <a:prstGeom prst="rect">
                <a:avLst/>
              </a:prstGeom>
            </p:spPr>
          </p:pic>
          <p:sp>
            <p:nvSpPr>
              <p:cNvPr id="44" name="TextBox 39">
                <a:extLst>
                  <a:ext uri="{FF2B5EF4-FFF2-40B4-BE49-F238E27FC236}">
                    <a16:creationId xmlns:a16="http://schemas.microsoft.com/office/drawing/2014/main" id="{82F50910-85E6-DF47-BCFA-5B9BDF2AB203}"/>
                  </a:ext>
                </a:extLst>
              </p:cNvPr>
              <p:cNvSpPr txBox="1"/>
              <p:nvPr/>
            </p:nvSpPr>
            <p:spPr>
              <a:xfrm>
                <a:off x="9740984" y="5703840"/>
                <a:ext cx="181331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 Light"/>
                  </a:rPr>
                  <a:t>Social environment</a:t>
                </a:r>
              </a:p>
              <a:p>
                <a:pPr algn="ctr"/>
                <a:r>
                  <a:rPr lang="en-US" sz="14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 Light"/>
                  </a:rPr>
                  <a:t>Physical environment</a:t>
                </a:r>
              </a:p>
            </p:txBody>
          </p: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EAB0E585-4E5A-9E44-A0AA-17F2722621A1}"/>
                  </a:ext>
                </a:extLst>
              </p:cNvPr>
              <p:cNvGrpSpPr/>
              <p:nvPr/>
            </p:nvGrpSpPr>
            <p:grpSpPr>
              <a:xfrm>
                <a:off x="8342557" y="2207292"/>
                <a:ext cx="1790749" cy="1406760"/>
                <a:chOff x="8395590" y="2139454"/>
                <a:chExt cx="1790749" cy="1406760"/>
              </a:xfrm>
            </p:grpSpPr>
            <p:pic>
              <p:nvPicPr>
                <p:cNvPr id="41" name="Picture 48" descr="brainsurface.png">
                  <a:extLst>
                    <a:ext uri="{FF2B5EF4-FFF2-40B4-BE49-F238E27FC236}">
                      <a16:creationId xmlns:a16="http://schemas.microsoft.com/office/drawing/2014/main" id="{916A3223-249B-CF47-83E3-0BAE921980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873" t="4191" r="14514" b="14170"/>
                <a:stretch/>
              </p:blipFill>
              <p:spPr>
                <a:xfrm>
                  <a:off x="8395590" y="2139454"/>
                  <a:ext cx="1530011" cy="1406760"/>
                </a:xfrm>
                <a:prstGeom prst="rect">
                  <a:avLst/>
                </a:prstGeom>
              </p:spPr>
            </p:pic>
            <p:sp>
              <p:nvSpPr>
                <p:cNvPr id="46" name="TextBox 43">
                  <a:extLst>
                    <a:ext uri="{FF2B5EF4-FFF2-40B4-BE49-F238E27FC236}">
                      <a16:creationId xmlns:a16="http://schemas.microsoft.com/office/drawing/2014/main" id="{4186A64F-FA26-5543-B21C-3DA00B4B0474}"/>
                    </a:ext>
                  </a:extLst>
                </p:cNvPr>
                <p:cNvSpPr txBox="1"/>
                <p:nvPr/>
              </p:nvSpPr>
              <p:spPr>
                <a:xfrm>
                  <a:off x="9602526" y="2218984"/>
                  <a:ext cx="58381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Apple SD Gothic Neo" panose="02000300000000000000" pitchFamily="2" charset="-127"/>
                      <a:ea typeface="Apple SD Gothic Neo" panose="02000300000000000000" pitchFamily="2" charset="-127"/>
                      <a:cs typeface="Helvetica Neue Light"/>
                    </a:rPr>
                    <a:t>Brain</a:t>
                  </a:r>
                </a:p>
              </p:txBody>
            </p:sp>
          </p:grpSp>
        </p:grp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7760320B-1CBE-CA47-9B6D-5BD45026C6E1}"/>
              </a:ext>
            </a:extLst>
          </p:cNvPr>
          <p:cNvGrpSpPr/>
          <p:nvPr/>
        </p:nvGrpSpPr>
        <p:grpSpPr>
          <a:xfrm>
            <a:off x="6940325" y="3546214"/>
            <a:ext cx="1455265" cy="670044"/>
            <a:chOff x="6940325" y="3546214"/>
            <a:chExt cx="1455265" cy="670044"/>
          </a:xfrm>
        </p:grpSpPr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EDDDE281-9B92-3B47-B7D2-B9796BB3E151}"/>
                </a:ext>
              </a:extLst>
            </p:cNvPr>
            <p:cNvCxnSpPr/>
            <p:nvPr/>
          </p:nvCxnSpPr>
          <p:spPr>
            <a:xfrm flipV="1">
              <a:off x="7809653" y="3546214"/>
              <a:ext cx="585937" cy="670044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8">
              <a:extLst>
                <a:ext uri="{FF2B5EF4-FFF2-40B4-BE49-F238E27FC236}">
                  <a16:creationId xmlns:a16="http://schemas.microsoft.com/office/drawing/2014/main" id="{65A61821-84EF-F844-8F78-CE117C108AAA}"/>
                </a:ext>
              </a:extLst>
            </p:cNvPr>
            <p:cNvSpPr txBox="1"/>
            <p:nvPr/>
          </p:nvSpPr>
          <p:spPr>
            <a:xfrm>
              <a:off x="6940325" y="3572159"/>
              <a:ext cx="1189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Interoception</a:t>
              </a:r>
              <a:endParaRPr lang="en-US" sz="1400" dirty="0">
                <a:solidFill>
                  <a:schemeClr val="accent1">
                    <a:lumMod val="7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Light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2E717C0E-821C-7042-BEEC-11FE7C3D2415}"/>
              </a:ext>
            </a:extLst>
          </p:cNvPr>
          <p:cNvGrpSpPr/>
          <p:nvPr/>
        </p:nvGrpSpPr>
        <p:grpSpPr>
          <a:xfrm>
            <a:off x="7962053" y="3698614"/>
            <a:ext cx="1199243" cy="941175"/>
            <a:chOff x="7962053" y="3698614"/>
            <a:chExt cx="1199243" cy="941175"/>
          </a:xfrm>
        </p:grpSpPr>
        <p:sp>
          <p:nvSpPr>
            <p:cNvPr id="49" name="TextBox 44">
              <a:extLst>
                <a:ext uri="{FF2B5EF4-FFF2-40B4-BE49-F238E27FC236}">
                  <a16:creationId xmlns:a16="http://schemas.microsoft.com/office/drawing/2014/main" id="{E98C60F8-A06B-494E-9DD2-FAD9CEE7C55B}"/>
                </a:ext>
              </a:extLst>
            </p:cNvPr>
            <p:cNvSpPr txBox="1"/>
            <p:nvPr/>
          </p:nvSpPr>
          <p:spPr>
            <a:xfrm>
              <a:off x="8148662" y="4116569"/>
              <a:ext cx="1012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Visceral </a:t>
              </a:r>
            </a:p>
            <a:p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regulation</a:t>
              </a: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E6834456-3310-F540-8AD5-ABF4590323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2053" y="3698614"/>
              <a:ext cx="585937" cy="670044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C01B2E8C-5A64-8F44-AEAA-1A4335442EC7}"/>
              </a:ext>
            </a:extLst>
          </p:cNvPr>
          <p:cNvGrpSpPr/>
          <p:nvPr/>
        </p:nvGrpSpPr>
        <p:grpSpPr>
          <a:xfrm>
            <a:off x="8654979" y="3609510"/>
            <a:ext cx="1697671" cy="670044"/>
            <a:chOff x="8654979" y="3609510"/>
            <a:chExt cx="1697671" cy="670044"/>
          </a:xfrm>
        </p:grpSpPr>
        <p:sp>
          <p:nvSpPr>
            <p:cNvPr id="51" name="TextBox 56">
              <a:extLst>
                <a:ext uri="{FF2B5EF4-FFF2-40B4-BE49-F238E27FC236}">
                  <a16:creationId xmlns:a16="http://schemas.microsoft.com/office/drawing/2014/main" id="{A30D0F65-550E-2842-8CD9-91F19B99CF00}"/>
                </a:ext>
              </a:extLst>
            </p:cNvPr>
            <p:cNvSpPr txBox="1"/>
            <p:nvPr/>
          </p:nvSpPr>
          <p:spPr>
            <a:xfrm>
              <a:off x="8654979" y="3947290"/>
              <a:ext cx="16976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Sensation</a:t>
              </a:r>
            </a:p>
          </p:txBody>
        </p: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97DC5A8A-74F1-FD45-81B5-3012CBA041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54137" y="3609510"/>
              <a:ext cx="585937" cy="670044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64E1D55-0CC1-A141-8CA8-ECD56A6FC770}"/>
              </a:ext>
            </a:extLst>
          </p:cNvPr>
          <p:cNvGrpSpPr/>
          <p:nvPr/>
        </p:nvGrpSpPr>
        <p:grpSpPr>
          <a:xfrm>
            <a:off x="9503814" y="3479240"/>
            <a:ext cx="1697671" cy="682765"/>
            <a:chOff x="9503814" y="3479240"/>
            <a:chExt cx="1697671" cy="682765"/>
          </a:xfrm>
        </p:grpSpPr>
        <p:sp>
          <p:nvSpPr>
            <p:cNvPr id="50" name="TextBox 53">
              <a:extLst>
                <a:ext uri="{FF2B5EF4-FFF2-40B4-BE49-F238E27FC236}">
                  <a16:creationId xmlns:a16="http://schemas.microsoft.com/office/drawing/2014/main" id="{F69AD9FD-667E-A04C-8E4D-CDD3059E651F}"/>
                </a:ext>
              </a:extLst>
            </p:cNvPr>
            <p:cNvSpPr txBox="1"/>
            <p:nvPr/>
          </p:nvSpPr>
          <p:spPr>
            <a:xfrm>
              <a:off x="9503814" y="3479240"/>
              <a:ext cx="16976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Behavior</a:t>
              </a:r>
            </a:p>
          </p:txBody>
        </p:sp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DD86830C-AE69-3F49-AC87-C9661D961245}"/>
                </a:ext>
              </a:extLst>
            </p:cNvPr>
            <p:cNvCxnSpPr>
              <a:cxnSpLocks/>
            </p:cNvCxnSpPr>
            <p:nvPr/>
          </p:nvCxnSpPr>
          <p:spPr>
            <a:xfrm>
              <a:off x="9726265" y="3491961"/>
              <a:ext cx="585937" cy="670044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6E5058AE-8F3B-7D41-91B1-172308135C96}"/>
              </a:ext>
            </a:extLst>
          </p:cNvPr>
          <p:cNvGrpSpPr/>
          <p:nvPr/>
        </p:nvGrpSpPr>
        <p:grpSpPr>
          <a:xfrm>
            <a:off x="8395590" y="5011037"/>
            <a:ext cx="1573107" cy="626400"/>
            <a:chOff x="8395590" y="5011037"/>
            <a:chExt cx="1573107" cy="626400"/>
          </a:xfrm>
        </p:grpSpPr>
        <p:sp>
          <p:nvSpPr>
            <p:cNvPr id="52" name="TextBox 58">
              <a:extLst>
                <a:ext uri="{FF2B5EF4-FFF2-40B4-BE49-F238E27FC236}">
                  <a16:creationId xmlns:a16="http://schemas.microsoft.com/office/drawing/2014/main" id="{8624241A-B0A1-C846-AED4-F2E58AEACFDE}"/>
                </a:ext>
              </a:extLst>
            </p:cNvPr>
            <p:cNvSpPr txBox="1"/>
            <p:nvPr/>
          </p:nvSpPr>
          <p:spPr>
            <a:xfrm>
              <a:off x="8395590" y="5114217"/>
              <a:ext cx="1573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Environmental </a:t>
              </a:r>
            </a:p>
            <a:p>
              <a:pPr algn="ctr"/>
              <a:r>
                <a:rPr lang="en-US" sz="1400" dirty="0">
                  <a:solidFill>
                    <a:schemeClr val="accent1">
                      <a:lumMod val="75000"/>
                    </a:schemeClr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  <a:cs typeface="Helvetica Neue Light"/>
                </a:rPr>
                <a:t>exposure</a:t>
              </a:r>
            </a:p>
          </p:txBody>
        </p: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690709AD-08CA-3D49-9B87-964BF3B020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9852" y="5011037"/>
              <a:ext cx="1355419" cy="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60AFCE-F538-DE40-BA83-A24DD26C0F41}"/>
              </a:ext>
            </a:extLst>
          </p:cNvPr>
          <p:cNvSpPr/>
          <p:nvPr/>
        </p:nvSpPr>
        <p:spPr>
          <a:xfrm>
            <a:off x="7599680" y="84109"/>
            <a:ext cx="45962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Slide credit: Tor Wager</a:t>
            </a:r>
            <a:endParaRPr lang="ko-KR" altLang="en-US" sz="12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BEB3CCB0-0052-2547-94AA-10BEF01E9D39}"/>
                  </a:ext>
                </a:extLst>
              </p14:cNvPr>
              <p14:cNvContentPartPr/>
              <p14:nvPr/>
            </p14:nvContentPartPr>
            <p14:xfrm>
              <a:off x="2682360" y="1222560"/>
              <a:ext cx="8418240" cy="469728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BEB3CCB0-0052-2547-94AA-10BEF01E9D3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66160" y="1206360"/>
                <a:ext cx="8450640" cy="472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28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82766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Example research questions of affective neuroscience</a:t>
            </a:r>
            <a:endParaRPr lang="ko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4CDB01-5863-B547-AE1D-DBBC18227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197" y="1156598"/>
            <a:ext cx="4675778" cy="21556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A006ED3-DF44-4246-8B1D-13523D4B7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7149" y="2756557"/>
            <a:ext cx="3139736" cy="3688184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85D720AA-7F7E-A44B-A303-AE77035BC154}"/>
              </a:ext>
            </a:extLst>
          </p:cNvPr>
          <p:cNvGrpSpPr/>
          <p:nvPr/>
        </p:nvGrpSpPr>
        <p:grpSpPr>
          <a:xfrm>
            <a:off x="8694671" y="445217"/>
            <a:ext cx="2845850" cy="6152150"/>
            <a:chOff x="8799586" y="497596"/>
            <a:chExt cx="2845850" cy="6152150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FB066D58-6544-8D44-B706-C26FB685A553}"/>
                </a:ext>
              </a:extLst>
            </p:cNvPr>
            <p:cNvGrpSpPr/>
            <p:nvPr/>
          </p:nvGrpSpPr>
          <p:grpSpPr>
            <a:xfrm>
              <a:off x="9668354" y="497596"/>
              <a:ext cx="1977082" cy="5331099"/>
              <a:chOff x="10167505" y="581474"/>
              <a:chExt cx="1977082" cy="5331099"/>
            </a:xfrm>
          </p:grpSpPr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2CD53E4E-2E2A-D845-A19F-125414BB76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72622"/>
              <a:stretch/>
            </p:blipFill>
            <p:spPr>
              <a:xfrm>
                <a:off x="10167505" y="581474"/>
                <a:ext cx="1159883" cy="2748916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5E817CBB-741B-584D-8258-9C5134359D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68652" t="8017" r="1930"/>
              <a:stretch/>
            </p:blipFill>
            <p:spPr>
              <a:xfrm>
                <a:off x="10898294" y="3384023"/>
                <a:ext cx="1246293" cy="2528550"/>
              </a:xfrm>
              <a:prstGeom prst="rect">
                <a:avLst/>
              </a:prstGeom>
            </p:spPr>
          </p:pic>
        </p:grp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4B2236D1-8BA1-F34A-87A7-C9CBAAF55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5614" t="8663" r="39282" b="2145"/>
            <a:stretch/>
          </p:blipFill>
          <p:spPr>
            <a:xfrm>
              <a:off x="8799586" y="3479826"/>
              <a:ext cx="1374987" cy="3169920"/>
            </a:xfrm>
            <a:prstGeom prst="rect">
              <a:avLst/>
            </a:prstGeom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3F11A3-4372-274E-8E6C-B2C582B4A642}"/>
              </a:ext>
            </a:extLst>
          </p:cNvPr>
          <p:cNvSpPr/>
          <p:nvPr/>
        </p:nvSpPr>
        <p:spPr>
          <a:xfrm>
            <a:off x="388197" y="745828"/>
            <a:ext cx="29001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Treatment effects and contexts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4E02D21-5FDF-6147-BB0A-2B6ABAE78E92}"/>
              </a:ext>
            </a:extLst>
          </p:cNvPr>
          <p:cNvSpPr/>
          <p:nvPr/>
        </p:nvSpPr>
        <p:spPr>
          <a:xfrm>
            <a:off x="143708" y="5875882"/>
            <a:ext cx="26661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Wager &amp; Atlas, 2015, Nat Rev </a:t>
            </a:r>
            <a:r>
              <a:rPr lang="en-US" altLang="ko-KR" sz="1200" dirty="0" err="1">
                <a:latin typeface="Apple SD Gothic Neo" panose="02000300000000000000" pitchFamily="2" charset="-127"/>
                <a:ea typeface="Apple SD Gothic Neo" panose="02000300000000000000" pitchFamily="2" charset="-127"/>
                <a:cs typeface="Seravek" charset="0"/>
              </a:rPr>
              <a:t>Neurosci</a:t>
            </a:r>
            <a:endParaRPr lang="ko-KR" altLang="en-US" sz="1200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CA49D07-CB0F-AB4C-9957-100E3FF21C09}"/>
              </a:ext>
            </a:extLst>
          </p:cNvPr>
          <p:cNvGrpSpPr/>
          <p:nvPr/>
        </p:nvGrpSpPr>
        <p:grpSpPr>
          <a:xfrm>
            <a:off x="7661540" y="3722982"/>
            <a:ext cx="671159" cy="803956"/>
            <a:chOff x="7661540" y="3722982"/>
            <a:chExt cx="671159" cy="803956"/>
          </a:xfrm>
        </p:grpSpPr>
        <p:sp>
          <p:nvSpPr>
            <p:cNvPr id="13" name="오른쪽 화살표[R] 12">
              <a:extLst>
                <a:ext uri="{FF2B5EF4-FFF2-40B4-BE49-F238E27FC236}">
                  <a16:creationId xmlns:a16="http://schemas.microsoft.com/office/drawing/2014/main" id="{A5F6B319-0E3B-7347-97D5-9073B8CEC5CE}"/>
                </a:ext>
              </a:extLst>
            </p:cNvPr>
            <p:cNvSpPr/>
            <p:nvPr/>
          </p:nvSpPr>
          <p:spPr>
            <a:xfrm>
              <a:off x="7716325" y="3722982"/>
              <a:ext cx="616374" cy="401978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" name="오른쪽 화살표[R] 19">
              <a:extLst>
                <a:ext uri="{FF2B5EF4-FFF2-40B4-BE49-F238E27FC236}">
                  <a16:creationId xmlns:a16="http://schemas.microsoft.com/office/drawing/2014/main" id="{14603329-87F3-554C-870C-7ED3C51D33DB}"/>
                </a:ext>
              </a:extLst>
            </p:cNvPr>
            <p:cNvSpPr/>
            <p:nvPr/>
          </p:nvSpPr>
          <p:spPr>
            <a:xfrm rot="10800000">
              <a:off x="7661540" y="4124960"/>
              <a:ext cx="616374" cy="401978"/>
            </a:xfrm>
            <a:prstGeom prst="right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5AB3D-22C0-594F-AC67-3ACA1BE14CB3}"/>
              </a:ext>
            </a:extLst>
          </p:cNvPr>
          <p:cNvSpPr/>
          <p:nvPr/>
        </p:nvSpPr>
        <p:spPr>
          <a:xfrm>
            <a:off x="7599680" y="84109"/>
            <a:ext cx="45962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Slide credit: Tor Wager</a:t>
            </a:r>
            <a:endParaRPr lang="ko-KR" altLang="en-US" sz="12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43E4B363-BC01-8B43-AD8F-F1271ED7BA80}"/>
                  </a:ext>
                </a:extLst>
              </p14:cNvPr>
              <p14:cNvContentPartPr/>
              <p14:nvPr/>
            </p14:nvContentPartPr>
            <p14:xfrm>
              <a:off x="280080" y="1020960"/>
              <a:ext cx="8018280" cy="5262840"/>
            </p14:xfrm>
          </p:contentPart>
        </mc:Choice>
        <mc:Fallback xmlns=""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43E4B363-BC01-8B43-AD8F-F1271ED7BA8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3880" y="1004760"/>
                <a:ext cx="8050680" cy="529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04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D0A379-83E0-FC47-8AE5-A48C90157221}"/>
              </a:ext>
            </a:extLst>
          </p:cNvPr>
          <p:cNvSpPr/>
          <p:nvPr/>
        </p:nvSpPr>
        <p:spPr>
          <a:xfrm>
            <a:off x="268878" y="614750"/>
            <a:ext cx="41505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ore-KR" sz="1400" dirty="0">
                <a:latin typeface="Helvetica" pitchFamily="2" charset="0"/>
                <a:hlinkClick r:id="rId6"/>
              </a:rPr>
              <a:t>https://github.com/wanirepo/AffectNeuro_2020Fall</a:t>
            </a:r>
            <a:endParaRPr lang="en" altLang="ko-Kore-KR" sz="1400" dirty="0">
              <a:latin typeface="Helvetica" pitchFamily="2" charset="0"/>
            </a:endParaRPr>
          </a:p>
          <a:p>
            <a:endParaRPr lang="en-US" altLang="ko-KR" sz="1400" dirty="0">
              <a:latin typeface="Helvetica" pitchFamily="2" charset="0"/>
              <a:ea typeface="Apple SD Gothic Neo" panose="020003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183F4F-1763-6844-AC7D-F9DAFA96A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5420" y="298174"/>
            <a:ext cx="6354594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267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436</Words>
  <Application>Microsoft Macintosh PowerPoint</Application>
  <PresentationFormat>와이드스크린</PresentationFormat>
  <Paragraphs>91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Apple SD Gothic Neo</vt:lpstr>
      <vt:lpstr>맑은 고딕</vt:lpstr>
      <vt:lpstr>Arial</vt:lpstr>
      <vt:lpstr>Helvetica</vt:lpstr>
      <vt:lpstr>PT Sans Narrow</vt:lpstr>
      <vt:lpstr>Seravek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Choong-wan Woo</cp:lastModifiedBy>
  <cp:revision>137</cp:revision>
  <dcterms:created xsi:type="dcterms:W3CDTF">2017-08-24T21:55:02Z</dcterms:created>
  <dcterms:modified xsi:type="dcterms:W3CDTF">2020-09-04T01:03:37Z</dcterms:modified>
</cp:coreProperties>
</file>

<file path=docProps/thumbnail.jpeg>
</file>